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1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7T21:44:55.269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3842 5524,'-96'223,"1"94,32-31,-33-32,96-476,32 0,32-64,-1 64,32-1,128 128,-96 413,-32-1,32 0,0-31,-127-64,0-317</inkml:trace>
  <inkml:trace contextRef="#ctx0" brushRef="#br0" timeOffset="350.02">3524 6032,'159'32,"127"-32,-64-95,-190 63</inkml:trace>
  <inkml:trace contextRef="#ctx0" brushRef="#br0" timeOffset="1110.0635">5493 6191,'159'223,"-33"62,-30-570,-64 62,31-31,-31 254</inkml:trace>
  <inkml:trace contextRef="#ctx0" brushRef="#br0" timeOffset="1980.1132">6540 6255,'-31'-159,"-192"159,1 222,222 32,191-95,126-318,-285-127,-32 572,32-32,63-222</inkml:trace>
  <inkml:trace contextRef="#ctx0" brushRef="#br0" timeOffset="2560.1463">6763 6414,'159'222,"-64"0,-127-508,64 32,253 0,-62 254,-223 0</inkml:trace>
  <inkml:trace contextRef="#ctx0" brushRef="#br0" timeOffset="3000.1716">7779 6223,'31'254,"-31"-32,32-476</inkml:trace>
  <inkml:trace contextRef="#ctx0" brushRef="#br0" timeOffset="3260.1864">7842 5906,'32'31</inkml:trace>
  <inkml:trace contextRef="#ctx0" brushRef="#br0" timeOffset="4040.2311">8731 6509,'64'-191,"-255"64,-63 159,127 222,191-32,221-127,-62-380,-223 31,-64 444,128 33,95 31,63-350</inkml:trace>
  <inkml:trace contextRef="#ctx0" brushRef="#br0" timeOffset="4830.2762">9271 5652,'0'222,"0"32,63 63,1 64,0-95,-64-508,63-64,223 64,-1 222,-157 254,-224-32,-190-32,1-158,285-190</inkml:trace>
  <inkml:trace contextRef="#ctx0" brushRef="#br0" timeOffset="5270.3014">10382 5620,'64'222,"-64"0,32 64,-32-32,31-32,33-190</inkml:trace>
  <inkml:trace contextRef="#ctx0" brushRef="#br0" timeOffset="5830.3335">10986 6540,'222'0,"0"-222,-444 64,-32 380,190 64,382-32,-96-286,0-64,-222 33</inkml:trace>
  <inkml:trace contextRef="#ctx0" brushRef="#br0" timeOffset="6800.389">12700 6445,'0'-159,"0"382,32 62,63-62,-32-223</inkml:trace>
  <inkml:trace contextRef="#ctx0" brushRef="#br0" timeOffset="7060.4037">12795 5937,'0'-31</inkml:trace>
  <inkml:trace contextRef="#ctx0" brushRef="#br0" timeOffset="7770.4444">13716 6128,'-222'-96,"-32"224,222 94,286-127,32-32,-32 128,-445 95,-126-191,95-381,222 128</inkml:trace>
  <inkml:trace contextRef="#ctx0" brushRef="#br0" timeOffset="8930.5108">15684 6572,'64'-254,"-286"127,31 413,191-64,191 32,63-317,-191-159,-63-1,-31 414,157 63,128-127,-222-127</inkml:trace>
  <inkml:trace contextRef="#ctx0" brushRef="#br0" timeOffset="9580.548">16288 6286,'63'223,"64"126,-95-127,-32-508,0 64,64-32,190 127,0 350,-223 126,33-32,-64-221</inkml:trace>
  <inkml:trace contextRef="#ctx0" brushRef="#br0" timeOffset="10930.6252">18352 6382,'126'286,"-189"-64,63 0,222-63,96-382,-255-126,-63 64,32 507,63 0,32 32,32-254</inkml:trace>
  <inkml:trace contextRef="#ctx0" brushRef="#br0" timeOffset="11709.6698">19526 6350,'32'222,"32"0,-64 1,0-1,0-413,95-158,-32 64,159 285,-94 254,-97 31,-31-62,0-223</inkml:trace>
  <inkml:trace contextRef="#ctx0" brushRef="#br0" timeOffset="12259.7012">20479 5906,'0'190,"31"128,1-33,-32-31,0-31,0-319</inkml:trace>
  <inkml:trace contextRef="#ctx0" brushRef="#br0" timeOffset="12799.7321">21018 6096,'0'254,"-254"0,350 0,158-64,-32-62,-222-128</inkml:trace>
  <inkml:trace contextRef="#ctx0" brushRef="#br0" timeOffset="13530.7739">21400 6540,'95'254,"-64"-31,1-1,-32-508,64 1,-1 62,160 223,-97 254,-94 64,-32-191</inkml:trace>
  <inkml:trace contextRef="#ctx0" brushRef="#br0" timeOffset="14179.811">22511 6477,'-191'95,"159"127,32 32,223-95,-1-444,-190 62,-64 1,-190 127,190 158</inkml:trace>
  <inkml:trace contextRef="#ctx0" brushRef="#br0" timeOffset="15049.8608">22828 6445,'0'286,"0"-32,0-32,222-127,-63-317,-32-64,-95 64,-159 476,190 32,223-159,-32-413,-254 96,0-33,-95-31,63 286</inkml:trace>
  <inkml:trace contextRef="#ctx0" brushRef="#br0" timeOffset="15849.9065">24194 6350,'0'222,"0"64,0-476,95-96,32 64,159 444,-160 64,-94 31,-32-63,0-254</inkml:trace>
  <inkml:trace contextRef="#ctx0" brushRef="#br0" timeOffset="17810.0187">2350 7969,'-191'-63,"-63"158,127 254,95-127,286-63,96-159,-33-127,-95-127,-253 32,-223 0,-32 190,64 32,222 32</inkml:trace>
  <inkml:trace contextRef="#ctx0" brushRef="#br0" timeOffset="18600.0639">3302 7810,'-95'191,"95"31,63 1,-31-1,-254-444,317-128,64 64,158 128,-94 126</inkml:trace>
  <inkml:trace contextRef="#ctx0" brushRef="#br0" timeOffset="19440.1118">5556 7906,'-158'-96,"-96"319,95 62,190-31,223-158,32-128,-64-222,-190 159</inkml:trace>
  <inkml:trace contextRef="#ctx0" brushRef="#br0" timeOffset="20180.1541">6064 7525,'-95'285,"158"-62,-31 62,0-62,63-446,-31-31,95 0,95 508,-159 96,-95-128,0-222</inkml:trace>
  <inkml:trace contextRef="#ctx0" brushRef="#br0" timeOffset="21050.204">7588 8287,'64'-223,"-286"128,-64 318,190-1,160 32,158-159,-63-286,-64-63,-95 32,96 540,-33-96,128-190</inkml:trace>
  <inkml:trace contextRef="#ctx0" brushRef="#br0" timeOffset="21780.2458">7969 8160,'159'254,"-64"32,-95-509,32-31,63 32,127 222,-158 286,0-64,-64 64,0-286</inkml:trace>
  <inkml:trace contextRef="#ctx0" brushRef="#br0" timeOffset="22680.2972">9462 8318,'158'-158,"-412"62,0 382,254 0,286-254,-64-254,-190-1,-32 509,64 0,31-64,-64 32,-31-32,-254-158,32-159,95-96</inkml:trace>
  <inkml:trace contextRef="#ctx0" brushRef="#br0" timeOffset="23100.3213">10033 8160,'63'158,"1"128,-64-190</inkml:trace>
  <inkml:trace contextRef="#ctx0" brushRef="#br0" timeOffset="23320.3338">9906 7810,'32'32</inkml:trace>
  <inkml:trace contextRef="#ctx0" brushRef="#br0" timeOffset="23930.3687">10509 8096,'64'222,"-33"96,33-508,-32-33,222 33,-96 380,-30 64,-65 32,-63-191</inkml:trace>
  <inkml:trace contextRef="#ctx0" brushRef="#br0" timeOffset="24741.4151">12160 8192,'96'-223,"-319"128,33 381,95-64,158 32,159-286,-95-190,-95 0,63 508,-31-1,-33 96,-31 64,0-160,-317-316,254-1</inkml:trace>
  <inkml:trace contextRef="#ctx0" brushRef="#br0" timeOffset="26160.4963">14573 7874,'95'254,"1"0,-64-32,63-412,-64-64,97-32,-128 286</inkml:trace>
  <inkml:trace contextRef="#ctx0" brushRef="#br0" timeOffset="27060.5478">15621 8223,'317'-222,"-539"31,0 350,32 127,190-64,285-63,-62-381,-223 0,126 444,65 0,-64-222</inkml:trace>
  <inkml:trace contextRef="#ctx0" brushRef="#br0" timeOffset="27490.5724">16446 7525,'96'254,"-33"31,1 33,-33-32,1-191</inkml:trace>
  <inkml:trace contextRef="#ctx0" brushRef="#br0" timeOffset="28040.6038">17177 8001,'0'191,"63"94,96-62,95-255,-159-222,-95-32,-63 64,63 222</inkml:trace>
  <inkml:trace contextRef="#ctx0" brushRef="#br0" timeOffset="28610.6364">18066 8446,'254'95,"-127"-286,-127-95,-254 318,222 190,32 32,317-158,-31-128,0-127,-286 128</inkml:trace>
  <inkml:trace contextRef="#ctx0" brushRef="#br0" timeOffset="30589.7496">1302 9842,'0'223,"32"158,-32-127,95 0,-95-508,-64-32,33 64,126-64,127 286,0 0</inkml:trace>
  <inkml:trace contextRef="#ctx0" brushRef="#br0" timeOffset="31280.7892">2222 10668,'286'-64,"-64"-190,-222 32,-190 222,-32 286,222-64,222 32,0-222,32-222</inkml:trace>
  <inkml:trace contextRef="#ctx0" brushRef="#br0" timeOffset="32100.8361">3397 10255,'64'191,"31"158,0 96,-31-65,-33-157,-157-477,30-95,33-1,63 33,31 94,97-31,126 159,-32 159,95 158,-380 0,-223-95,64-31,190-128</inkml:trace>
  <inkml:trace contextRef="#ctx0" brushRef="#br0" timeOffset="32720.8715">4762 10160,'32'254,"0"-32,-32-444,95-32,128 64,-1 190,-127 0</inkml:trace>
  <inkml:trace contextRef="#ctx0" brushRef="#br0" timeOffset="33290.9041">5747 10541,'190'0,"-31"-222,-381-32,95 508,95-32,32 0,349 1,-127-223,-94-191</inkml:trace>
  <inkml:trace contextRef="#ctx0" brushRef="#br0" timeOffset="33959.9424">7048 9906,'-285'159,"507"95,32-127,-95 95,-191 32,-222-222,32-96,222-158,32 158</inkml:trace>
  <inkml:trace contextRef="#ctx0" brushRef="#br0" timeOffset="34530.975">7779 10668,'190'0,"33"-222,-223 0,-223 190,64 286,159-32,128 32,126-190,0-64</inkml:trace>
  <inkml:trace contextRef="#ctx0" brushRef="#br0" timeOffset="35190.0128">8700 10319,'63'254,"-31"31,31-31,-63-476,32-127,95 127,95 317,-190 159,95 0,-95 32,-32-286</inkml:trace>
  <inkml:trace contextRef="#ctx0" brushRef="#br0" timeOffset="35601.0363">9874 9493,'0'191,"64"95,-1 94,1 2,31-160,-95 0,-32-222</inkml:trace>
  <inkml:trace contextRef="#ctx0" brushRef="#br0" timeOffset="35891.0529">9588 10604,'254'64,"64"-96,-32-95,-128 32</inkml:trace>
  <inkml:trace contextRef="#ctx0" brushRef="#br0" timeOffset="36410.0825">10763 10732,'191'63,"63"-254,-254-63,-254 286,127 318,190-65,159-221,32-191</inkml:trace>
  <inkml:trace contextRef="#ctx0" brushRef="#br0" timeOffset="37301.1334">12128 9398,'96'349,"-64"-126,63 62,-32 1,33 0,-65-64,-31-413,-63-94,-159 126,-1 127,128 286,63 96,96-128,222-190,31-255,-254 128</inkml:trace>
  <inkml:trace contextRef="#ctx0" brushRef="#br0" timeOffset="38950.2277">14732 9208,'0'349,"95"95,-63-126,0 31,-32-127,0-476,0-32,95 64,64-32,126 445,-62 63,-192 0,-189 0,-96-223,32-94,94-128</inkml:trace>
  <inkml:trace contextRef="#ctx0" brushRef="#br0" timeOffset="39650.2678">16066 10160,'-64'222,"96"64,222-96,-32-190,-95-285,-95-1,-32 477,-64 94,64 33,0-33,0 1,-31-64,-65-158</inkml:trace>
  <inkml:trace contextRef="#ctx0" brushRef="#br0" timeOffset="40630.3238">18574 10255,'0'-222,"-191"190,-63 191,127 159,159-64,254-128,-64-189,-127-223,-126 32,62 508,1-31,190 31,-127-254</inkml:trace>
  <inkml:trace contextRef="#ctx0" brushRef="#br0" timeOffset="41260.36">20415 9557,'0'-223,"64"573,-1 62,-63-62,0 94,0-222,32-190</inkml:trace>
  <inkml:trace contextRef="#ctx0" brushRef="#br0" timeOffset="41820.392">20955 10732,'254'31,"-254"-253,-222 127,63 317,127 0,64 32,190-222,32-96,-32-221</inkml:trace>
  <inkml:trace contextRef="#ctx0" brushRef="#br0" timeOffset="42270.4177">21495 9430,'95'317,"-63"-94,63 94,-32 128,33-96,-33-127</inkml:trace>
  <inkml:trace contextRef="#ctx0" brushRef="#br0" timeOffset="42620.4378">21400 10287,'222'32,"64"-32,-64 0,-222 0</inkml:trace>
  <inkml:trace contextRef="#ctx0" brushRef="#br0" timeOffset="43070.4635">22225 9334,'95'254,"-63"-31,63 126,-63 32,63-95,-31-64,-32-159</inkml:trace>
  <inkml:trace contextRef="#ctx0" brushRef="#br0" timeOffset="43560.4914">22066 10350,'191'0,"31"-31,-95-1</inkml:trace>
  <inkml:trace contextRef="#ctx0" brushRef="#br0" timeOffset="44310.5343">22765 10478,'159'31,"95"-253,-445 159,32 380,159-63,96 32,126-191,-32-222</inkml:trace>
  <inkml:trace contextRef="#ctx0" brushRef="#br0" timeOffset="44990.5732">23495 10350,'95'254,"-63"96,-32-128,0-412,0-160,0 128,254 95,0 95,-127 191</inkml:trace>
  <inkml:trace contextRef="#ctx0" brushRef="#br0" timeOffset="45931.627">24320 11049,'-31'0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7T21:52:36.286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4699 5207,'-95'159,"-32"190,63-63,33-1,94-507,32-95,-95 94,127-31,96 350,-33 190,-190 31,32-31,0-1,-32-380</inkml:trace>
  <inkml:trace contextRef="#ctx0" brushRef="#br0" timeOffset="390.0222">4445 5937,'191'32,"31"-32,64 0,-160-63</inkml:trace>
  <inkml:trace contextRef="#ctx0" brushRef="#br0" timeOffset="1140.0652">5493 5683,'31'223,"-31"31,96 0,-160-477,128-62,63-33,158 254,-31 287,-222 126,-32-127,64-222</inkml:trace>
  <inkml:trace contextRef="#ctx0" brushRef="#br0" timeOffset="2240.1281">8350 6064,'32'-222,"-222"95,-64 286,158 127,318-32,32-508,-254 31,0 414,64 31,63-254</inkml:trace>
  <inkml:trace contextRef="#ctx0" brushRef="#br0" timeOffset="2680.1533">8731 5048,'32'127,"0"127,-32 0,0 32,31-64,1-222</inkml:trace>
  <inkml:trace contextRef="#ctx0" brushRef="#br0" timeOffset="3580.2047">9779 5906,'63'-254,"-285"158,64 287,126 94,254-62,-32-446,-190 1,0 413,32 190,-64-95,1-64,-287-64,159-348,159 126</inkml:trace>
  <inkml:trace contextRef="#ctx0" brushRef="#br0" timeOffset="4221.2414">10255 5937,'223'0,"-1"-95,-318-223,-126 318,95 254,96-31,94-1,191-222,32-95,-255-32</inkml:trace>
  <inkml:trace contextRef="#ctx0" brushRef="#br0" timeOffset="5010.2866">11112 5080,'-31'318,"62"-33,1-62,-32-1,0-572,64 96,126 254,32 318,-126-64,-192-32,-189-222,190-190</inkml:trace>
  <inkml:trace contextRef="#ctx0" brushRef="#br0" timeOffset="5669.3243">12065 5715,'63'254,"-63"-32,0-476,0 0,223 127,-1 349,-222-222</inkml:trace>
  <inkml:trace contextRef="#ctx0" brushRef="#br0" timeOffset="6709.3836">13144 5747,'-31'-95,"-192"158,160 223,95-32,222-223,-223-221,-31-32,128 412,-33 64,32-254</inkml:trace>
  <inkml:trace contextRef="#ctx0" brushRef="#br0" timeOffset="7110.4067">13652 5874,'64'190,"-64"32,0-190</inkml:trace>
  <inkml:trace contextRef="#ctx0" brushRef="#br0" timeOffset="7339.4198">13652 5366,'0'0</inkml:trace>
  <inkml:trace contextRef="#ctx0" brushRef="#br0" timeOffset="8011.4582">14319 5969,'0'-191,"-222"191,159 191,94 95,192-127,-1-159,-64-223,-158 192</inkml:trace>
  <inkml:trace contextRef="#ctx0" brushRef="#br0" timeOffset="9280.5308">16034 6064,'190'0,"96"-63,-222-191,-318 159,0 349,158-32,192 32,189-127,-31-318,-190 159</inkml:trace>
  <inkml:trace contextRef="#ctx0" brushRef="#br0" timeOffset="9759.5582">16923 5683,'159'254,"95"0,-32 0,-222-317</inkml:trace>
  <inkml:trace contextRef="#ctx0" brushRef="#br0" timeOffset="10149.5805">17558 5588,'-222'254,"94"0,2 32,94-223</inkml:trace>
  <inkml:trace contextRef="#ctx0" brushRef="#br0" timeOffset="10939.6257">17812 6064,'95'222,"-63"1,31 62,-63-62,-32-477,-63-64,95-31,0 127,127 0,127 285,-95 191,-381 0,-1-127,192-222</inkml:trace>
  <inkml:trace contextRef="#ctx0" brushRef="#br0" timeOffset="11539.66">18606 5906,'95'254,"-64"-32,-31-413,32-190,190 286,1 95</inkml:trace>
  <inkml:trace contextRef="#ctx0" brushRef="#br0" timeOffset="12180.6967">19463 6223,'222'-95,"32"-64,-191-127,-285 255,-32 253,159 64,286-32,63-254,0-128</inkml:trace>
  <inkml:trace contextRef="#ctx0" brushRef="#br0" timeOffset="13019.7447">20892 5302,'-191'254,"-63"-95,508 0,0-96,-191 160,-253-160,-64 0,254-126</inkml:trace>
  <inkml:trace contextRef="#ctx0" brushRef="#br0" timeOffset="13829.791">21622 5398,'-191'158,"-31"-126,222 190,254-63,0-159,-191 191,-317-96,191-127</inkml:trace>
  <inkml:trace contextRef="#ctx0" brushRef="#br0" timeOffset="14299.8178">22193 5652,'-63'222,"158"64,-95-223</inkml:trace>
  <inkml:trace contextRef="#ctx0" brushRef="#br0" timeOffset="14550.8323">22225 5270,'0'0</inkml:trace>
  <inkml:trace contextRef="#ctx0" brushRef="#br0" timeOffset="15259.8728">22987 5524,'-254'96,"63"190,319-32,157-191,-31-95,-254-190,-31-127,-192 317,223 32</inkml:trace>
  <inkml:trace contextRef="#ctx0" brushRef="#br0" timeOffset="15949.9123">23432 5493,'126'190,"-94"96,-32 0,32-540,-32 31,95-62,191 285,-223 285,33 1,-64-159</inkml:trace>
  <inkml:trace contextRef="#ctx0" brushRef="#br0" timeOffset="17900.0238">1905 7620,'0'190,"0"128,0-96,0-285</inkml:trace>
  <inkml:trace contextRef="#ctx0" brushRef="#br0" timeOffset="18140.0375">1842 7271,'0'0</inkml:trace>
  <inkml:trace contextRef="#ctx0" brushRef="#br0" timeOffset="19090.0919">3080 7588,'-222'-32,"-32"191,349 95,127-222,0 63,-63 127,-349-94,-64-287,31 95,223 33</inkml:trace>
  <inkml:trace contextRef="#ctx0" brushRef="#br0" timeOffset="21991.2578">5652 7747,'0'-191,"-223"33,-31 380,95 64,64-64,222 32,159-254,-64-254,-190 0,-32 64,32 380,0 128,126-64,96-254,-254-32</inkml:trace>
  <inkml:trace contextRef="#ctx0" brushRef="#br0" timeOffset="23130.323">7938 7652,'0'-159,"-254"127,0 286,158 95,96-126,191-160,63-158,-191-222,-95 31,191 508,-159 96,64-33,-64-62,31-1,-285-64,0-284,128-160,126 190</inkml:trace>
  <inkml:trace contextRef="#ctx0" brushRef="#br0" timeOffset="23869.3652">8446 7525,'63'222,"0"0,-31 32,-64-476,32-32,128 0,94 127,32 254</inkml:trace>
  <inkml:trace contextRef="#ctx0" brushRef="#br0" timeOffset="24600.4071">9684 7461,'-191'286,"286"-32,191-127,-127-413,-222 0,-191 191,95 190</inkml:trace>
  <inkml:trace contextRef="#ctx0" brushRef="#br0" timeOffset="25250.4442">10382 7493,'0'159,"32"63,127 32,95-349,-191-191,-63 64,-32 190</inkml:trace>
  <inkml:trace contextRef="#ctx0" brushRef="#br0" timeOffset="26050.49">11271 7588,'32'222,"95"128,-127 31,32-96,-96-634,1 0,63 31,-64 33,128 62,158 160,0 95,-95 253,-127-62,-254-64,0-255,222 64</inkml:trace>
  <inkml:trace contextRef="#ctx0" brushRef="#br0" timeOffset="27770.5884">13398 7366,'-222'95,"32"159,222-31,348-65,-126-221,-158-160,-96-62,-254 31,95 413</inkml:trace>
  <inkml:trace contextRef="#ctx0" brushRef="#br0" timeOffset="28480.629">14288 8096,'31'-158,"-31"-128,-31 64,-1-32,32 63,158-63,128 349,-286 127</inkml:trace>
  <inkml:trace contextRef="#ctx0" brushRef="#br0" timeOffset="28999.6587">13938 7652,'191'63,"94"-63,-31 0,-254 0</inkml:trace>
  <inkml:trace contextRef="#ctx0" brushRef="#br0" timeOffset="32590.8641">16129 7048,'95'191,"-63"95,-32-96,-32-380,0-33,32 1,286-32,-32 159,-95 476,-159-159,0-31,0 31,32-222</inkml:trace>
  <inkml:trace contextRef="#ctx0" brushRef="#br0" timeOffset="33189.8983">17336 7080,'31'159,"-31"127,32-64,190-159,96-285,-255 0,-63-64,-95 286</inkml:trace>
  <inkml:trace contextRef="#ctx0" brushRef="#br0" timeOffset="34139.9527">18352 7302,'31'254,"-31"-31,64-446,-64 1,0-32,222 286,-95 254,-127-32,0-476,64-1,190 160,-191 317,0-32,-31 0,-32-285</inkml:trace>
  <inkml:trace contextRef="#ctx0" brushRef="#br0" timeOffset="34899.9962">19494 6922,'64'222,"-64"64,64-1,31-539,0 0,159 318,-95 158,-159 64,-32-64,-222-285,32-191,253 222</inkml:trace>
  <inkml:trace contextRef="#ctx0" brushRef="#br0" timeOffset="35521.0316">20415 7493,'223'159,"31"-350,-254-94,-286 475,190 96,192-32,126-222,0-255</inkml:trace>
  <inkml:trace contextRef="#ctx0" brushRef="#br0" timeOffset="36090.0642">21177 7239,'32'254,"0"-32,-32 1,0-414,0-95,159 32,63 286,-190-32</inkml:trace>
  <inkml:trace contextRef="#ctx0" brushRef="#br0" timeOffset="36920.1116">22193 7112,'-159'-64,"-158"192,539 126,32-128,-222 97,-223-128,-63-254,223 159</inkml:trace>
  <inkml:trace contextRef="#ctx0" brushRef="#br0" timeOffset="37600.1506">22733 7684,'127'222,"-222"32,-128-222</inkml:trace>
  <inkml:trace contextRef="#ctx0" brushRef="#br0" timeOffset="39600.2649">1651 9208,'159'190,"-96"159,96-95,-32-539,-32-33,32 64,-32 32</inkml:trace>
  <inkml:trace contextRef="#ctx0" brushRef="#br0" timeOffset="40620.3232">3461 9334,'0'-190,"-223"126,-31 287,128 62,157 1,192-95,31-286,-128-128,-94-62,-127 62,158 477,65 32,-2-223</inkml:trace>
  <inkml:trace contextRef="#ctx0" brushRef="#br0" timeOffset="41270.3605">3842 9462,'127'190,"-96"96,-31-477,64-31,158 0,-95 222</inkml:trace>
  <inkml:trace contextRef="#ctx0" brushRef="#br0" timeOffset="41680.384">4826 9430,'64'222,"-33"0,1-412</inkml:trace>
  <inkml:trace contextRef="#ctx0" brushRef="#br0" timeOffset="41861.3943">4731 8922,'63'0</inkml:trace>
  <inkml:trace contextRef="#ctx0" brushRef="#br0" timeOffset="42670.4406">5652 9334,'0'-190,"-191"222,64 190,95 0,64 32,222-349,-159-159,-95 32,0 476,127 31,95-285</inkml:trace>
  <inkml:trace contextRef="#ctx0" brushRef="#br0" timeOffset="43450.4852">6001 8826,'63'223,"1"31,-32-32,63 0,0 32,-127-476,32-32,64-32,190 286,63 223,-253 62,-255-126,-63-159,191 0</inkml:trace>
  <inkml:trace contextRef="#ctx0" brushRef="#br0" timeOffset="43960.5144">7112 8826,'0'191,"32"31,95 127,-64-126,-31-160</inkml:trace>
  <inkml:trace contextRef="#ctx0" brushRef="#br0" timeOffset="44590.5504">7715 9493,'223'0,"-223"-222,-223 317,96 191,318 0,31-286,0-191</inkml:trace>
  <inkml:trace contextRef="#ctx0" brushRef="#br0" timeOffset="45360.5945">8731 9176,'-190'0,"-64"222,508-254,0 128,-95 189,-350-285,-31 0,222-31</inkml:trace>
  <inkml:trace contextRef="#ctx0" brushRef="#br0" timeOffset="45930.627">9430 9716,'95'190,"-95"96,-191-128,191-158</inkml:trace>
  <inkml:trace contextRef="#ctx0" brushRef="#br0" timeOffset="46871.6809">10795 9366,'-191'-127,"-31"350,159-1,94 0,255-95,-64-318,-222-94,96 570,94-31,-190-349</inkml:trace>
  <inkml:trace contextRef="#ctx0" brushRef="#br0" timeOffset="47470.7152">11335 9462,'95'254,"64"-540,63 32,32 476,-191 64,-63-64,128-317</inkml:trace>
  <inkml:trace contextRef="#ctx0" brushRef="#br0" timeOffset="48270.7608">12954 8826,'32'223,"31"31,32-32,-158-413,-159-31,-96 413,287 31,126 32,127-191,32-158,-159-95</inkml:trace>
  <inkml:trace contextRef="#ctx0" brushRef="#br0" timeOffset="49140.8107">14288 9239,'-191'-63,"-63"285,222 64,255-32,-1-159,32-190,-191-191,-126 0,-255 96,255 317</inkml:trace>
  <inkml:trace contextRef="#ctx0" brushRef="#br0" timeOffset="50010.8604">14922 9430,'0'158,"64"96,-32 64,31 63,-31-127,-32-476,-63-32,31-159,0 95,32 33,32 62,222 351,-32 189,-286-95,-221-158,126-223</inkml:trace>
  <inkml:trace contextRef="#ctx0" brushRef="#br0" timeOffset="51410.9405">16002 9430,'222'-32,"-285"-222,-160 254,160 222,31 0,286 32,0-254,-31-158,-223 94</inkml:trace>
  <inkml:trace contextRef="#ctx0" brushRef="#br0" timeOffset="52130.9816">16796 9271,'0'191,"0"31,63 32,-63-508,0-32,0 64,254 158,-95 64</inkml:trace>
  <inkml:trace contextRef="#ctx0" brushRef="#br0" timeOffset="53061.0349">17812 9366,'127'-222,"-381"158,31 318,192-31,94 31,159-349,-126-128,-64-62,94 475,33 64,64-254,-192-32</inkml:trace>
  <inkml:trace contextRef="#ctx0" brushRef="#br0" timeOffset="53741.0738">18669 8763,'-159'-222,"286"412,-95 33,31 62,65 64,-65-126,-31-255</inkml:trace>
  <inkml:trace contextRef="#ctx0" brushRef="#br0" timeOffset="54111.0949">18415 9303,'222'31,"64"-31,-95-95</inkml:trace>
  <inkml:trace contextRef="#ctx0" brushRef="#br0" timeOffset="54551.12">19494 9176,'64'158,"-64"-30</inkml:trace>
  <inkml:trace contextRef="#ctx0" brushRef="#br0" timeOffset="54911.1407">19368 8763,'0'0</inkml:trace>
  <inkml:trace contextRef="#ctx0" brushRef="#br0" timeOffset="55921.1985">20193 9049,'-191'-64,"96"255,127 31,222-32,-32-285,-222-127,-190 63,95 159</inkml:trace>
  <inkml:trace contextRef="#ctx0" brushRef="#br0" timeOffset="58171.3272">20606 9144,'32'190,"-32"33,0-1,95-413,-95-31,95-32,127 254,-31 222,-191 1,31-1,1-254</inkml:trace>
  <inkml:trace contextRef="#ctx0" brushRef="#br0" timeOffset="59421.3987">21971 8826,'-159'0,"-95"64,127 190,413 0,0-159,-64-158,-222 253,-191-63,-63 0,64-254</inkml:trace>
  <inkml:trace contextRef="#ctx0" brushRef="#br0" timeOffset="70401.0267">1556 11366,'190'0,"32"0,64-126,-349-97,-191 160,0 253,159 32,221 32,97-222,-1 64,32-192,-159 33</inkml:trace>
  <inkml:trace contextRef="#ctx0" brushRef="#br0" timeOffset="71221.0736">2889 10986,'191'190,"31"128,-32-64,-126-254</inkml:trace>
  <inkml:trace contextRef="#ctx0" brushRef="#br0" timeOffset="71762.1045">3620 11081,'-191'190,"0"64,96 0,127-254</inkml:trace>
  <inkml:trace contextRef="#ctx0" brushRef="#br0" timeOffset="72661.156">4032 11303,'0'191,"32"94,-32-62,64 62,-33 1,-31-540,0-32,-95 1,95 62,95-126,64 127,63 222,64 127,-286 95,-254 32,32-254,95-191,127 160</inkml:trace>
  <inkml:trace contextRef="#ctx0" brushRef="#br0" timeOffset="73471.2022">5048 11144,'64'254,"-32"32,-32-476,126-96,128 127,0 222,-222 1</inkml:trace>
  <inkml:trace contextRef="#ctx0" brushRef="#br0" timeOffset="74240.2462">6001 11430,'222'-32,"32"-190,-254 0,-222 349,95 127,31 31,287-31,31-254,96-285</inkml:trace>
  <inkml:trace contextRef="#ctx0" brushRef="#br0" timeOffset="75241.3035">7525 10890,'-191'-63,"-63"253,476 1,1-128,-128 160,-254 31,-63-477,159 128</inkml:trace>
  <inkml:trace contextRef="#ctx0" brushRef="#br0" timeOffset="76491.375">8318 10858,'-190'-63,"-32"285,412 1,32-33,-94 96,-319-191,-31-32,95-285,127 190</inkml:trace>
  <inkml:trace contextRef="#ctx0" brushRef="#br0" timeOffset="77021.4054">8604 11335,'32'190,"63"33,-126-192</inkml:trace>
  <inkml:trace contextRef="#ctx0" brushRef="#br0" timeOffset="77271.4197">8763 11017,'0'0</inkml:trace>
  <inkml:trace contextRef="#ctx0" brushRef="#br0" timeOffset="77941.458">8922 11335,'127'285,"-96"-62,33-572,0 31,62 64,128 444,-222 33,-32-1,32-95</inkml:trace>
  <inkml:trace contextRef="#ctx0" brushRef="#br0" timeOffset="78880.5117">10700 11176,'0'-190,"-254"253,0 64,95 159,476-64,-94-222,-96-222,-159 0,191 476,-128 31,1-62,0 126,-32-127,-286 0,-126-412,189 95,192 95</inkml:trace>
  <inkml:trace contextRef="#ctx0" brushRef="#br0" timeOffset="80501.6044">13557 10827,'-285'-191,"62"159,-31 191,477-64,-1-63,0 95,-254 96,-254-192,1-126,285 0</inkml:trace>
  <inkml:trace contextRef="#ctx0" brushRef="#br0" timeOffset="81331.6519">14002 11081,'0'-223,"-254"382,222 95,286-31,0-223,-95-254,-254 31,-191 160,254 126</inkml:trace>
  <inkml:trace contextRef="#ctx0" brushRef="#br0" timeOffset="82441.7154">14605 11017,'0'191,"32"31,-1 0,33-444,-96-32,128 32,221 412,-190 128,-95-64,-32-508,32-32,190 32,-64 476,1 32,-159-254</inkml:trace>
  <inkml:trace contextRef="#ctx0" brushRef="#br0" timeOffset="83241.7611">16161 11240,'190'63,"64"-126,-222-223,-223 254,-31 222,190 64,255 0,62-222,-62-32,-96-190</inkml:trace>
  <inkml:trace contextRef="#ctx0" brushRef="#br0" timeOffset="84271.8201">18193 10858,'222'350,"-95"-96,0 0,-64-508,-63 0,64 32,31 94</inkml:trace>
  <inkml:trace contextRef="#ctx0" brushRef="#br0" timeOffset="85250.8761">19685 11335,'127'-254,"-349"95,0 381,158 0,191 32,95-222,-127-222,-63-32,0 412,127 64,-96-286</inkml:trace>
  <inkml:trace contextRef="#ctx0" brushRef="#br0" timeOffset="85780.9063">20066 10509,'127'254,"0"191,-32-191,-31-32,-1-254</inkml:trace>
  <inkml:trace contextRef="#ctx0" brushRef="#br0" timeOffset="86461.9452">20764 11112,'0'191,"32"31,222 32,-63-476,-96-64,-95 64,-64 222</inkml:trace>
  <inkml:trace contextRef="#ctx0" brushRef="#br0" timeOffset="87230.9893">21622 11366,'222'64,"32"-286,-349 0,-128 253,97 255,94 0,222-32,96-254,-32-254,-190 159</inkml:trace>
  <inkml:trace contextRef="#ctx0" brushRef="#br0" timeOffset="87811.0224">22670 11557,'63'95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7T22:01:38.635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3461 12922,'0'191,"0"94,63 1,-63-64,32 1,0-1,0-476,31 32,-63-1,317 192,-94 62,31 223,-127 0,-127-31,-254-96,0-127,32 0,94-254,97 127</inkml:trace>
  <inkml:trace contextRef="#ctx0" brushRef="#br0" timeOffset="980.056">5144 13462,'190'-95,"96"95,0-64,-255 64</inkml:trace>
  <inkml:trace contextRef="#ctx0" brushRef="#br0" timeOffset="1749.1">5270 13780,'191'0,"95"0,-127-64</inkml:trace>
  <inkml:trace contextRef="#ctx0" brushRef="#br0" timeOffset="3439.1967">6890 12890,'-32'159,"64"95,0 0,31 191,-63-159,127-509,-95-94,0 31,190 286,0 32,-127 222,-95-32,-63 64,-159-128,-128-253,96-32,254 64</inkml:trace>
  <inkml:trace contextRef="#ctx0" brushRef="#br0" timeOffset="4289.2452">8160 13621,'-159'190,"159"96,63-64,223-190,-64-95,-126-191,-318 0,-32 190,31 64,255 0</inkml:trace>
  <inkml:trace contextRef="#ctx0" brushRef="#br0" timeOffset="5359.3065">9049 13780,'0'158,"0"96,254-127,-159-412,-63 62,-32 382,286 63,-1-254,-158-222,-127 32,-127 32</inkml:trace>
  <inkml:trace contextRef="#ctx0" brushRef="#br0" timeOffset="6219.3557">10922 13716,'32'-190,"-223"94,-63 192,254 126,254-190,0 158,-254 0,-285 1,31-382,222 191</inkml:trace>
  <inkml:trace contextRef="#ctx0" brushRef="#br0" timeOffset="7581.4336">13557 13303,'-190'-63,"-33"63,1 63,0 1,381 190,126-95,-31-128,-222 255,-222-223,-64-63,32-158,-32 62,254 96</inkml:trace>
  <inkml:trace contextRef="#ctx0" brushRef="#br0" timeOffset="8429.4821">13748 13557,'-127'223,"190"31,159-254,32-223,-317-31,-159 95,-1 159,160 0</inkml:trace>
  <inkml:trace contextRef="#ctx0" brushRef="#br0" timeOffset="9109.521">14478 12890,'32'318,"-32"0,0-96,95 64,-32-223</inkml:trace>
  <inkml:trace contextRef="#ctx0" brushRef="#br0" timeOffset="10389.5942">15304 12732,'31'254,"33"0,-1 32,-31-32,-254-477,0 96,-1 159,96 222,159-32,222-95,32-190,-32-191,-254 254</inkml:trace>
  <inkml:trace contextRef="#ctx0" brushRef="#br0" timeOffset="23729.3572">10732 15367,'0'222,"0"64,-64-64,32 1,286-319,96 96,-128 0,0 0,-222 0</inkml:trace>
  <inkml:trace contextRef="#ctx0" brushRef="#br0" timeOffset="24269.3881">11652 15367,'-95'254,"127"159,-1-191,-31 64,0-96,0 32,0-222</inkml:trace>
  <inkml:trace contextRef="#ctx0" brushRef="#br0" timeOffset="25789.4751">12446 15208,'-32'222,"32"32,0 32,-32 32,32-32,0-64,0-413,0-31,128-32,126 95,-32 159,32 222,-127 64,-127-64,-254-190,31-32,1 0,-32-158,222 158</inkml:trace>
  <inkml:trace contextRef="#ctx0" brushRef="#br0" timeOffset="32479.8577">14097 16129,'191'0,"31"32,0 63,-158-95</inkml:trace>
  <inkml:trace contextRef="#ctx0" brushRef="#br0" timeOffset="33228.9006">15653 15526,'-64'222,"64"0,0 64,0-64,0 0</inkml:trace>
  <inkml:trace contextRef="#ctx0" brushRef="#br0" timeOffset="34719.9858">16605 15335,'-190'127,"-64"127,159 32,95-32,31 0,192-64,94 128,-95-318,32-190,-95-33,-32-31,-190 32,-33-64,-158 64,0-32,96 159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20" units="cm"/>
          <inkml:channel name="Y" type="integer" max="1080" units="cm"/>
        </inkml:traceFormat>
        <inkml:channelProperties>
          <inkml:channelProperty channel="X" name="resolution" value="40.17725" units="1/cm"/>
          <inkml:channelProperty channel="Y" name="resolution" value="28.34646" units="1/cm"/>
        </inkml:channelProperties>
      </inkml:inkSource>
      <inkml:timestamp xml:id="ts0" timeString="2012-08-08T02:32:24.679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2831 12781,'27'0,"-1"0,-26 0,26 0,1 0,-1 0,1 0,-1 0,-26 0,27 0,-1 0,1 0,-27 0,53 0,-27 0,0 0,27 0,-26 0,26 18,-27 1,1-19,26 0,26 0,0 0,-52 0,26 0,26 0,-26 0,0 0,0 0,-27 0,27 0,-26 0,-27 0,53 0,-27 0,-26 0,27 0,-27 0,0 18,0 1,0 0,0-19,0 37,0 0,0-18,0 18,-27 0,1-18,26 18,-27 0,27 19,-26-19,-1 19,1 0,26-19,0-18,-27 18,1 0,-1 0,1-18,26 18,0 0,-27 0,1-18,0 0,26-1,0-18,0 19,0-1,0 1,0-19,0 19,0-1,0 1,0-19,0 18,0 1,0-19,0 19,0-1,0 1,-27 18,27-18,0-1,-26-18,26 19,0-1,0 1,0-19,0 19,-27-1,1-18,26 19,0-1,0-18</inkml:trace>
  <inkml:trace contextRef="#ctx0" brushRef="#br0" timeOffset="743.0425">3678 13525,'-27'0,"27"0,0 0,80 0,-1 0,-53 0,54 0,-1 0,-52 0,26 0,0 0,-27 0,27 0,0 0,-27 0,27 0,0-19,-26 19,25 0,-25 0,-1 0,1 0,-1-18,-26 18,0 0,27 0,-1 0,1 0,-27 0,26 0,-26-19,0 0,0 1</inkml:trace>
  <inkml:trace contextRef="#ctx0" brushRef="#br0" timeOffset="2367.1353">5583 12409,'0'0,"-27"0,27 0,0 18,-26 1,-1-1,1 20,26-20,-27 19,27 1,-26-1,0-19,26 20,0-1,0-37,0 37,0-18,0 18,0-19,0 1,-27 0,27-1,0 1,0 18,0-18,0-1,0 1,0-1,0 1,0 0,0 18,0-19,0 1,0 0,0 18,0-19,0 1,0 37,0-19,0 19,0-37,0 36,0-17,0-20,0 38,0-19,0-18,0 18,0 19,0-38,0 1,0 0,0 18,27-19,-27 1,26-19,0 19,1-1,-27 1,53-19,-27 18,-26 1,27 0,-1-19,1 0,-27 18,26 1,1-19,-1 0,-26 0,26 0,1 0,-27 0,26 0,1 18,-27-18</inkml:trace>
  <inkml:trace contextRef="#ctx0" brushRef="#br0" timeOffset="3927.2246">6403 12688,'0'0,"0"-19,0 0,26 19,-26 0,0 19,0-19,0 37,-53 0,1 1,25-20,1 19,-1 1,-26-1,53-19,-26 20,-1-1,1 0,-1-18,1 18,-1 0,1 0,26-18,0 18,0-18,0 18,0 0,0-18,0 18,0 0,0-18,0 18,0 0,0-18,0 18,0 0,0-18,0 18,0-18,0-1,0 19,0-37,26 19,1 18,-27-37,53 19,0-1,-27 20,-26-20,27-18,26 19,-27-19,27 0,0 0,-27 0,27 0,0 0,-53 0,53 0,0 0,-26 0,25 0,-25 0,26 0,-27 0,1-37,-1-1,-26 1,27 19,-27-20,0 1,0 19,0-20,0 20,0-19,0 18,0 0,0 19,0-18,0-1,0 19,0 0,-27 0,1 0,26 0,-27 0,1 0,-1 0,27 0,-53 0,27 0,-27 0,27 0,-1 0,-26 0,27 0,-1 19,27-1,0 20,0-1,0-19,0 1,0 18,0-18,0-1,0 1,0 0,0 18,0-19,0-18,0 19,0 0</inkml:trace>
  <inkml:trace contextRef="#ctx0" brushRef="#br0" timeOffset="5535.3166">7594 12874,'0'-19,"0"19,-27 0,1 0,26 0,-27 0,1 0,-1 0,1 19,-1-1,1-18,26 19,-27-1,1 1,-1 18,27-18,-26-1,0 1,-1 18,27-18,-26 18,26 0,-27 0,27-18,0 18,0 1,0-20,0 19,0-18,0 18,0 0,0-18,0 0,0 18,0-19,0 20,0-1,0-19,0 20,0-1,27-19,-27 20,26-20,1 1,-27-1,0 1,26-19,0 19,1-1,-27-18,26 19,1-19,-1 0,1 0,-1 0,1 0,26 0,-27 0,1 0,-27 0,52 0,-25 0,-1-19,1-18,-1 18,27 1,-53-1,27-18,-1 37,1-37,-1 0,-26 18,0-18,27 0,-27 18,26-18,-26 18,0 1,26-20,-26 1,0 19,0-20,0 20,0-1,0 1,0-1,0 0,0-18,0 0,0 18,0-18,0 0,0 18,0-18,-26 0,0 18,26-18,-27 18,1 1,-1 18,27-19,-26 1,-1-1,1 19,26-19,-27 19,1 0,-1 0,-26 0,1 0,25 0,-26 0,27 0,-1 0,-26 0,53 0,-26 0,-1 0,1 0,26 0,-27 0,1 0,0 0</inkml:trace>
  <inkml:trace contextRef="#ctx0" brushRef="#br0" timeOffset="7007.4008">7594 12316,'0'-19,"26"19,0 0,1 0,-27 0,26 0,1 0,-1 0,27 0,0 0,0 19,-53-1,53 1,0-1,-27 20,1-1,26-19,-27 1,27 18,-26 0,-1 1,-26-20,26 19,27 1,-26-1,-1 0,1 0,-1 19,1 0,-27 0,0-38,26 19,-26 19,0-37,0 37,0-1,0-17,0-20,0 20,0 17,0-36,0 37,0 0,0-38,0 38,0-19,0-18,0 18,0 0,0-18,-26 18,26 0,-27 19,1-37,-1 18,1 0,26-18,-27 18,1 0,26-18,0-1,-27 1,27-1,-26-18,26 19,-26 0,26-1,-27-18,27 19,-26-1,26 1,-27-19,1 19,-1-1,27-18,-26 19,26 0,-27-1,27-18,0 19,0-19,0 18,-26-18</inkml:trace>
  <inkml:trace contextRef="#ctx0" brushRef="#br0" timeOffset="11463.6556">4868 17301,'27'-18,"-27"-1,26 19,-26-19,0 19,-26 0,-1 19,27 0,-26-1,-1 19,1-18,-1 18,27 0,-26 1,0-20,-1 20,1-1,-1 0,1-18,26 36,0-17,0-20,0 19,0 1,0-20,0 19,0 1,0-38,0 18,0 19,0-18,0 0,0 18,0-19,0 1,0 0,0-19,0 37,26-19,1 1,-27 0,53-1,-27 1,0-19,27 18,0 1,0 0,-26-1,52-18,-26 0,-27 0,27 0,0 0,27 0,26 0,-1 0,1-18,-26-1,-28-18,1-19,-26 19,26 18,-27-37,1 1,-1-1,1 0,-27 37,0-18,0 0,0 18,0 1,0-1,0 19,0-18,0-1,0 0,0 19,0 0,-27 0,-26 0,27 0,-27 0,0 0,26 0,-25 0,-1 0,26 0,-26 0,0 0,53 0,-53 19,27 0,26-1,-26 1,-1-1,27 1,-26-19,26 19,0-1,0 1,0 18,0-18,0-1,0 19,0-18,0 0,0-1,0 1,0-19,0 18,0 1,0 0,0-19</inkml:trace>
  <inkml:trace contextRef="#ctx0" brushRef="#br0" timeOffset="13215.7559">6773 17022,'0'0,"0"0,0 0,-26 0,-1 0,27 0,-26 0,-27 0,27 0,-1 0,1 19,-1 18,27-18,-26 18,-1 0,27 0,0-18,0 18,0-18,0 18,0 0,0-18,0-1,0 19,0-18,0 18,0 1,0-20,0 19,0-18,0 18,0-18,0-1,0 20,0-20,0 1,0 18,0 0,0-37,0 37,0-18,0 0,0-1,0 1,27-19,-1 18,-26 1,27 0,-1-19,1 18,26 1,-1-19,-25 0,-27 0,53 0,-27 0,1 0,26 0,-27 0,1 0,25 0,-52 0,27 0,-1-19,1 1,-1-1,1 0,-1 1,1-19,-27 18,26-18,1 0,-1-1,0 20,-26-19,27-1,-27-17,0 36,0-18,0 18,0-18,0-19,0 37,0-18,0 0,0 18,0-18,0 0,0 37,0-37,0 0,0 37,-27-19,27 0,-26 19,0-18,-1-1,27 1,-26 18,-27-19,26 0,1 1,-1-1,1 19,26-18,-27-1,1 19,26 0,-53 0,27 0,-1 0,1 0,-1 0,1 0,-1 0,1 0,-1 0,27 0,-52 0,25 0,1 0,-1 0,1 0,-1 0,1 19,-1-1,27-18,-26 19,-1-19,27 0,0 18,-26-18</inkml:trace>
  <inkml:trace contextRef="#ctx0" brushRef="#br0" timeOffset="14999.8579">7911 17543,'27'0,"-1"0,0 0,1 0,-1 0,1 0,-1 0,1 0,-1 0,1 0,-1 0,-26 0,27-18,-27-1,26 19,-26-19,26 19,-26-18,0-1,0 0,0 19,0-18,0-1,0 19,0-18,0-1,0 0,0 19,0 0,-26 0,0 0,26 0,-27 0,1 0,-1 0,27 0,-26 0,-1 0,27 0,-26 0,-1 0,1 0,26 0,-27 0,1 0,0 0,26 0,-27 19,1 0,26-19,0 18,0 1,-27-1,1 1,26 18,0-18,-27 0,1 18,26-19,0 1,0 0,0-19,0 18,0 1,0-1,0-18,0 19,0 0,0-19,0 18,0 1,0-1,0-18,0 19,0 0,0-1,0 1,0-1,0 1,0-19,0 19,0-1,26-18,1 0,-27 0,26 0,1 0,-1 0,-26 0,53 0,-27 0,1 0,-1 0,1 0,26 0,-27 0,27-18,-26 18,-1-19,27 19,-27-19,1 1,-1-1,-26 1,27 18,-1-19,1 0,-27 19,26-18,1-1,-1 1,-26 18,26 0,1-19,-27 0,0 1,26 18,-26-19</inkml:trace>
  <inkml:trace contextRef="#ctx0" brushRef="#br0" timeOffset="31984.8294">15319 7944,'0'0,"27"0,-27-19,26 0,1 19,-27 0,0-18,26-1,1 19,-1-18,-26 18,27-19,-1 0,0 19,-26 0,27 0,-1 0,1 0,-27 0,26 0,1 0,-27 0,26 0,1 0,-1 0,-26 0,27 0,-1 0,1 0,-27 0,0 19,0 0,0-19,0 37,0-19,0 1,0 18,0-37,0 38,0-1,0-19,0 20,0-20,0 1,0-1,0 20,0-20,0 19,-27-18,-26 0,27-1,26 1,-27-19,-26 18,53 1,-53 0,27 18,-1-37,1 18,0 1,-1 0,1-1,-27 1,26-1,1 1,26-19,-27 19,1-1,-1 1,27-19,-26 18,0 1,26-19,0 19,-27-1,1 19,-1-37,27 19,-26 18,26-37,0 37,0-18,-27-19,27 19,0-1,-26-18,26 19,0-1,0 1,0-19,26 0,1 0,-1 0,27 0,-53 0,53 0,0 0,-27 0,27 0,-26 0,-1-19,1 1,26-1,-53 19,26 0,0 0,1 0,-1 0,1-18,-1 18,-26 0,27 0,-1-19,-26 19,53 0,-26-19,-27 19,26 0,1 0,-1 0,-26 0,26 0,1 0,-27 0,0-18,0-1</inkml:trace>
  <inkml:trace contextRef="#ctx0" brushRef="#br0" timeOffset="33599.9218">16536 8130,'0'-19,"0"1,0 18,-26 0,26 0,-26 0,-1 0,27 18,-26 1,-1-1,1 1,26 0,-27-1,1 1,26 18,-27-37,27 37,0-18,0-1,0 1,-26 0,26 18,0 0,0-37,0 37,0 0,0-37,0 38,0-1,0-19,0 20,0-1,0-37,0 18,0 20,0-20,0 19,0 1,26-20,-26 19,27 1,-1-20,1-18,-27 19,53-1,-27-18,1 0,25 0,1 0,-26 0,26 0,-27 0,1 0,26 0,-27 0,-26 0,53 0,-27 0,-26-18,27 18,-1-37,1-1,-27 20,26-1,-26-18,27 0,-27 18,0-18,0-19,0 38,0-20,0 20,0-19,0-1,0 20,0-19,0-1,0 38,0-37,0 19,0 18,0-38,0 20,-27 18,1-19,-1 1,27-1,-26 19,-27-19,53 1,-26-1,-1 19,1-18,26 18,-53-19,26 19,1 0,-1 0,1 0,-1 0,1 0,-1 0,27 0,-52 0,25 0,27 0,-26 0,-1 0,1 0,26 0,-27 0,1 0,26 0</inkml:trace>
  <inkml:trace contextRef="#ctx0" brushRef="#br0" timeOffset="35647.0388">17383 8167,'0'0,"0"-19,0 19,0 0,-26 0,-1 0,27 0,-53 0,0 0,53 0,-26 0,-27 0,53 0,-26 0,-1 0,1 0,26 0,0 0,0 0,0 19,0 0,-27-1,27-18,-26 19,26-1,0-18,0 19,0 0,0-1,0-18,0 19,0-1,0 1,0-19,0 19,0 18,0-19,0 1,0 0,0-1,0 1,0-1,0-18,0 19,0 0,0-1,0-18,0 19,0-19,26 18,-26-18,0 0,27 19,-1-19,1 19,-27-1,26-18,0 0,1 19,-27-19,26 18,1-18,-27 19,26-19,1 0,-1 0,-26 0,27 0,-1 19,1-19,-27 0,26 18,0-18,-26 0,27 0,-1 0,1 0,-27 0,26 0,1 0,-1 0,-26 0,27 0,-1 0,-26 0,27 0,-1 0,1 0,-27 0,26 0,0 0,1 0,-27 0,26 0,1 0,-1 0,-26-18,27 18,-1-19,-26 0,0 1,0 18,0-19,27 1,-27-1,0 19,0-19,0 1,0 18,0-19,0 1,0 18,0 0,0-19</inkml:trace>
  <inkml:trace contextRef="#ctx0" brushRef="#br0" timeOffset="41119.3518">17119 13097,'0'-19,"0"1,0-1,0 19,0 0,-27 0,1 19,26-1,-27 19,1 1,-27 17,26-17,1-1,-1 0,1 19,26-19,0-18,-26 18,26 0,0-18,0 18,0 0,0-18,0 18,0-18,0-19,0 18,0 1,0-1,0 1,0 18,0-18,0-19,0 18,0 1,0-19,0 19,0-1,26 1,0-19,-26 18,53-18,-26 0,-27 0,53 0,-27 0,27 0,0 0,-27 0,27 0,0 0,-26 0,26 0,0-18,-1-1,-52 19,27-37,-1 0,1 18,-27-18,0 0,0 37,0-37,0-1,0 20,0-1,0 1,0 18,0-19,0 0,0 1,0 18,0 0,-27 0,27 0,-26 0,-1 0,1 0,0 0,-27 0,53 0,-27 0,1 0,-1 0,27 0,-26 0,-1 0,27 18,0 1,0-19,-26 19,26-1,0 1,0-19,0 18,0 20,0-38,0 18,0 1,0-19,0 18,0 1,0 0,0-19</inkml:trace>
  <inkml:trace contextRef="#ctx0" brushRef="#br0" timeOffset="42919.4548">17939 12911,'0'0,"0"-19,0 1,0-1,0 19,0-19,0 1,0 18,0-19,0 1,0-1,0 19,0-19,0 19,-27 0,27 0,-26 0,-1 0,27 0,-26 0,-1 0,1 0,26 0,-26 19,-1 18,1-18,-1 18,27-18,0-1,-26 19,26 1,0-1,0-19,0 20,0-20,0 19,0 1,0-20,0 19,0-18,0 0,0 18,0 0,0-18,0 18,0-18,0 18,0 0,0-18,0 18,0 0,0-18,0 18,26 0,-26-18,27-1,26 1,-27-1,-26-18,26 19,27 0,-53-1,53-18,-26 0,26 0,-27 0,1 0,-27 0,53 0,-1 0,-52 0,53 0,-26 0,-1 0,27 0,-53-18,27-1,-1 0,1-18,-1 19,-26-1,26-18,1 0,-27 18,0-18,26 0,-26 18,0-18,0 0,0 18,0 0,0 1,0-1,0 1,0-1,0 0,0 19,0-37,0 18,-26 19,-1-37,1 37,26-18,-26 18,-1-19,1-18,-1 18,1 19,-1-37,1 18,26 19,-27-18,1-1,-1 19,27 0,-26 0,0 0,-1 0,1 0,-1 0,1 0,-1 0,1 0,-1 0,27 0,-26 0,-1 0,27 0,-53 0,27-18,26 18,-26 0,-1 0,1 0,26 0,-27 0,27-19</inkml:trace>
  <inkml:trace contextRef="#ctx0" brushRef="#br0" timeOffset="44823.5637">18680 13395,'0'0,"0"18,0 1,0-1,0-18,0-18,0-1,0 1,0-20,0 20,0-19,0-1,0 20,0-38,0 19,-27 18,1 0,26 1,0-1,0-18,0 18,0 1,0 18,0-19,0 1,0 18,0-19,0 0,0 1,0-1,0 1,0-1,0 0,0 1,0-1,0 19,0-37,0 18,0 1,0-1,0 1,0 18,0-19,0 0,0 1,0 18,0-19,0 1,0 18,26 0,1 0,-27 0,26 0,0 0,-26 0,27 0,-1 0,1 0,-27 0,26 0,1 0,-1 0,-26 0,27 0,-1 0,-26 18,0-18,0 19,0-1,27-18,-27 19,0-19,0 19,0-1,0 1,0-19,0 18,0 1,0-19,0 19,0-1,0 1,0-19</inkml:trace>
  <inkml:trace contextRef="#ctx0" brushRef="#br0" timeOffset="46023.6324">18362 12967,'0'0,"0"18,0 1,0-1,0-18,27 0,-27 0,52 0,-25 0,-1 0,1 0,-1 0,1 0,-1 0,1 0,-27 0,26 0,1 0,-1 0,-26 0,26 0,1 0,-27 0,26 0,1 0,-1 0,-26 0,27 0,-1 0,1 0,-27 0,26 0</inkml:trace>
  <inkml:trace contextRef="#ctx0" brushRef="#br0" timeOffset="47143.6964">19341 13283,'27'0,"-1"0,0 0,-26 0,27 0,-1 0,-26 0,27 0,-1 0,1 0,-27 0,26 0,1 0,-1 0,1 0,-1 0,0 0,1 0,26 0,-53 0,26 0,27 0,-26 0,26 0,-27 0,-26 0,53 0,-27 0,-26 0,27 0,-1 0,1 0,-27 0,26 0,-26 0</inkml:trace>
  <inkml:trace contextRef="#ctx0" brushRef="#br0" timeOffset="48095.7509">19817 13060,'0'0,"0"0,0 0,0 18,0 1,0-1,0-18,0 19,0 18,0-37,0 37,0-18,0 0,0-1,0 1,0 0,0-1,0 1,0-19,0 18,0 1,0 0,0-19,0 18,0 19,0-37,0 19,0 0,0-1,0-18,0 19,0-1,0-18,0 19,0 0</inkml:trace>
  <inkml:trace contextRef="#ctx0" brushRef="#br0" timeOffset="49639.8392">20532 12911,'0'-19,"0"19,0 0,0 19,0-1,0 20,0-1,0-19,0 20,0-20,0 1,0-1,0 20,0-38,0 18,0 19,0-37,0 19,0 0,0-1,0-18,0 19,0 0,0-19,0 18,0-18,0 0,26 0,1 0,-1 0,27 0,-27 0,1 0,26 0,-27 0,27 0,-26 0,-27 0,26 0,1 0,-27 0,26 0</inkml:trace>
  <inkml:trace contextRef="#ctx0" brushRef="#br0" timeOffset="50423.884">20955 12985,'0'-18,"0"-1,-26 19,26-19,0 19,0-18,0-1,0 1,-27 18,27 0,0 18,0 1,0-19,0 37,0 0,0-18,0 18,0-18,0 36,0-17,0 17,0-17,0 18,0-19,0 0,0 0,0 0,0-18,0 18,0 0,0-18,0 18,0-18,0-19,0 18,0 1,0 0,0-19,0 18,0 1,0-19,0 18</inkml:trace>
  <inkml:trace contextRef="#ctx0" brushRef="#br0" timeOffset="51951.9714">21405 12706,'0'-18,"0"-1,0 0,0 19,0 19,0 0,0-19,0 37,0 0,0-18,-27 18,27 0,0-18,0 18,0 0,-26-18,26 36,-27-17,27-1,0-19,0 20,0 17,0-17,0-1,0 0,0-18,0 18,0-18,0 18,0 0,0-18,0 18,0 0,0-18,0-1,0 19,0-37,0 19,0 0,0-1,0 1,0-1,0-18,0 19,0 0,0-1,0-18,0 19,0-1,0 1,0-19,0 19,0-19,0 18,0-18,27 0,-1 0,-26 0,0 0,27 0,-1 0,1 0,-27 0,26 19,1-19,-1 18,-26-18,27 0,-1 0,-26 0,26 0</inkml:trace>
  <inkml:trace contextRef="#ctx0" brushRef="#br0" timeOffset="53840.0794">21616 13227,'0'-19,"0"19,0-18,0-1,0 19,0-18,0-1,0 0,0 19,0-18,0 18,0 0,27 0,-1 0,-26 0,27 0,-1 0,1 0,-27 0,26 0,1 0,-1 0,-26 0,27 0,-1 0,-26 0,0 0,0 0,0 18,0 38,0-37,0 37,0-19,0-18,0 18,0-19,0 20,0 17,0-36,0 18,0 0,0-18,0 18,0-18,0-19,0 18,-26 1,26 0,0-19,-27 0,1 0,-1 0,27 0,-26 0,-1 0,1 0,26 0,-27 0,1 0,-1 0,27 0,0-19,0 0,0 19,0-18,0-1,0 19,0-37,0 18,0 19,0-18,0-1,0 1,0 18,0-19,0 19,27 0,-1 0,-26 0,27 0,-1 0,1 0,-27 0,26 0,1 0,-1 0,-26 0,27 19,-1-1,-26 1,0-19,0 18,27 1,-1-19,0 0,-26 0,0 0,27 0,-1 0,1 0,-27 0</inkml:trace>
  <inkml:trace contextRef="#ctx0" brushRef="#br0" timeOffset="55280.1618">22384 13060,'0'-19,"0"19,0-19,0 1,0-1,0 19,0 0,0-18,-27 18,1 0,26 0,-27 0,1 0,26 0,-27 0,-25 0,52 0,-27 0,1 0,-1 0,27 0,0 0,-26 37,26-19,-27-18,1 38,26-1,0-19,-27 20,27-20,0 1,0-19,0 37,0-18,0-1,0 1,0 0,0 18,0 0,0-18,0-1,0 19,0-37,0 19,0 0,0-19,0 18,0 1,0-1,0-18,0 19,27-19,-1 19,-26-19,27 0,-1 0,1 0,-27 0,26 0,1 0,-27 0,26 0,0 0,1 0,-27-19,0 19,0-19,26 1,1-1,-27 1,26-20,-26 38,0-37,0 0,0 37,0-37,0 0,0 37,0-38,0 20,0 18,0-38,0 20,0 18,0-19,0 1,0-1,0 0,0 1,0 18,0-19,0 1,0-1,0 19,0-19,0 1</inkml:trace>
  <inkml:trace contextRef="#ctx0" brushRef="#br0" timeOffset="56584.2364">22437 12576,'0'-19,"-27"19,27 0,0 19,0-19,27 19,-1-1,1 1,-27-1,26 20,0-20,1-18,-27 37,0 1,0-20,0 19,0-18,26-19,-26 37,0-18,0-19,27 37,-27 0,0-18,0 18,0 0,0-18,0 18,0-18,0 18,0 0,0-18,0 18,0 0,0-18,0 18,0 0,0-18,0 18,0-18,0-1,0 1,0-1,0 1,0 18,0-18,0 18,0-18,0-1,0 1,-27-1,27 1,-26-19,-1 19,27-1,-26-18,0 19,-1 18,27-18,-26-19,26 18,0 1,0-19,-27 18,27 1,-26-19</inkml:trace>
  <inkml:trace contextRef="#ctx0" brushRef="#br0" timeOffset="79376.54">1085 8055,'26'0,"-26"-18,27 18,-1-19,1 1,-27 18,26-19,1 0,-1 1,-26 18,26-19,1 19,-27 0,26 0,1-19,-1 1,-26 18,27 0,-1 0,1 0,-27 0,26 0,1 0,-27 0,26 0,1 0,-1 0,-26 0,26 0,1 0,-1 0,-26 0,27 0,26 0,-53 0,26 0,1 0,-27 0,26 0,1 0,-1 0,0 0,1 0,-1 0,-26 0,27 0,-1 0,-26 0,0 0,0 37,0-18,0-1,0 20,0-20,0 1,0 18,0-37,0 37,-53 0,53-37,-26 19,-27 18,27-18,26-1,-27 1,1 0,-1-19,27 18,-26 1,-27-1,26 20,27-20,-26 1,-1-19,27 0,-26 18,0 1,-1 0,27-19,0 0,-26 18,26 1,0-19,0 37,0-18,0-19,-27 18,1-18,26 19,0-19,-27 18,27-18,-26 0,26 19,0 0,0-1,0-18,-27 19,1-1,26-18,-27 19,27 0,0-1,-26-18,26 19,-27-1,27 1,-26-19,26 19,0-1,0-18,0 0,0 19,-26-1,26 1,0-19,-27 0,27 0,0 19,0-1,0 1,0-19,0 0,0 0,27 0,-27 0,26 0,0 0,1 0,-27 0,26 0,1 0,-1 0,-26-19,27 19,-1 0,-26 0,27 0,-1-18,1 18,-27 0,26 0,1 0,-1 0,-26 0,26 0,1 0,-1 0,1 0,-1 0,-26 0,53 0,-26 0,-27 0,26 0,1 0,-1 0,-26 0,26 0,1 0,-1 0,-26 0,27 0,-1 0,-26 0,27 0,-1 0,1 0,-27 0,26 0,1 0,-1 0,-26 0,0 0</inkml:trace>
  <inkml:trace contextRef="#ctx0" brushRef="#br0" timeOffset="81823.68">2461 7981,'0'0,"-27"0,27 0,-26 0,-1 0,1 0,26 0,-27 0,1 0,-1 0,27 0,-26 0,-1 0,27 0,0 0,0 19,-26-19,26 0,-26 0,-1 18,27 1,0-1,0-18,-26 19,26 0,0-19,0 18,0 1,0-1,0-18,0 38,0-20,0-18,0 19,0-1,0 1,0-19,0 19,0-1,0-18,0 37,0 1,0-38,0 18,0 1,0-1,0 1,0 18,26-18,-26-19,0 18,0 1,0-19,0 19,0-1,27 1,-1-19,0 37,-26 0,27-37,-27 37,26 1,1-1,-1-37,-26 18,0 1,27-19,-1 19,1-1,-27 1,0-19,0 18,26 1,1 0,-27-19,26 18,1 1,-1-19,-26 0,26 0,1 0,-1 0,-26 18,27-18,-1 0,-26 0,27 0,-1 0,1 0,-1 0,27 0,-53 0,27 0,25 0,-25 0,-1 0,1 0,-1 0,1 0,-1 0,1 0,-27-18,26-1,1 1,-1-20,0 1,-26 0,27 18,-27-18,0 0,0 18,0-18,0 19,0 18,0-19,0 0,0 1,0-1,0-18,0 37,0-19,0 1,0-1,0 1,0-20,0 20,0 18,0-37,0 18,0 0,0 1,0-1,0 19,-27-18,1-1,26 0,-26 19,-1 0,1-18,26-1,-27 19,1 0,26 0,-27-18,1 18,-1-19,27 0,-26 19,-1-18,1 18,26 0,-26 0,-1 0,27-19,-26 19,-1 0,1 0,26 0,-27 0,1 0,-1 0,27 0,-26 0,-1 0,27-18,-26 18,-1 0,1 0,26 0,-26 0,-1 0,27 0,-26 0,26-19,0 19</inkml:trace>
  <inkml:trace contextRef="#ctx0" brushRef="#br0" timeOffset="83407.7706">3598 7627,'0'0,"-26"0,26 0,-27 0,1 0,-1 0,27 19,-26 0,0 18,26 0,0-18,-27-1,27 19,0-37,0 38,0-20,0 1,0 18,0-37,-26 19,26-1,0 1,0 0,0 18,0-19,0 1,0 18,0-37,0 37,0 1,0-20,0 19,0-18,0 18,0-18,0-1,0 20,0-1,0-19,0 38,0-19,0-18,0 18,0 0,0-18,0 37,0-19,0-18,0 18,0 0,0-18,0 18,0-19,0 20,0-1,0-19,0 20,0-1,0-37,0 37,0 0,0-37,0 19,0 0,26-1,1 1,-1-1,0 1,1-19,-1 19,-26-1,27 1,-1-19,1 18,-27 1,26-19,1 0,-27 0,26 0,1 0,26 19,-53-1,26-18,0 0,-26 19,27-19,-1 0,1 0,-27 0,26 0,1 0,-1 0</inkml:trace>
  <inkml:trace contextRef="#ctx0" brushRef="#br0" timeOffset="84776.8489">3545 7962,'0'0,"0"19,0 0,0-19,0 37,0 0,0-18,0 18,0-19,0 20,0-1,0 19,0-38,0 19,0 1,0-20,0 19,0-18,0 0,0 18,0-19,0 1,0 18,0-37,0 37,0-18,27-19,-27 37,26-18,-26-19,27 37,-27 0,0-37,0 19,0-1,0 1,26-19,-26 19,0-1,0-18,0 37,0 1,27-38,-1 18,-26 1,0-1,0-18,0 0,0 19,0-19</inkml:trace>
  <inkml:trace contextRef="#ctx0" brushRef="#br0" timeOffset="86927.972">4445 8204,'0'0,"0"-18,26 18,-26-19,0 19,-26 0,26 0,-53 0,27 0,-1 0,-26 0,27 0,-27 0,26 0,1 0,26 0,-26 0,-1 0,27 0,-26 0,-1 0,1 0,26 0,-27 0,1 0,-1 0,27 0,0 0,0 19,0-19,0 18,0 19,0-18,0 18,0-18,0 18,0 0,0-18,0-1,0 1,0 0,0-19,0 0,0 0,27 0,-1 0,-26 0,27 0,-27 0,26-19,1 19,-27-19,26 19,1 0,-27 0,26 0,0 0,27 0,-53 0,27 0,-1 0,-26 0,27 0,-1 0,1 0,-27 0,26 0,1 0,-1 0,-26 0,26 0,1 19,-27 0,26-19,-26 18,0 1,0-1,0 20,27-1,-1-19,-26 20,0-20,0-18,0 19,0 18,0-18,0-1,0 1,0-1,0-18,0 19,0 0,0-19,0 18,0 1,0-1,0-18,-26 19,26 0,-27-1,1-18,26 19,-27-1,-25-18,52 0,-27 0,1 0,-1 0,-26 0,27 0,-1 0,1 0,-1 0,1 0,26 0,-26 0,-1 0,27 0,-26-18,26 18,-27 0,1-19,26 19,0-18,-27 18,27-19,-26 19,-1 0,27 0,0-19</inkml:trace>
  <inkml:trace contextRef="#ctx0" brushRef="#br0" timeOffset="88704.0735">5106 7944,'27'0,"-27"0,26 0,1 0,-27 0,26 0,1 0,-1 18,-26 1,27 0,-27-1,26 1,1-1,-27 1,26 0,1-19,-1 37,-26-19,26-18,1 38,-1-20,-26 1,0 18,27-18,-1-19,-26 18,0 19,0-18,0 0,0-1,0 1,0-1,0 1,0 0,0-1,0 19,0-18,0 18,0 0,0-18,0 18,0-18,0 18,0 0,0-18,0 18,0 0,0-37,0 37,0-18,0-19,0 19,0-1,0 1,0-19,0 18,0 1,0 0,0-19,0 18,-26 20,26-38,0 18,0 1,-27-19,1 18,-1 1,27 0,-26-19,0 18,26 1,-27-1,1-18,-1 0,27 0,-26 0,-1 0,1 19,26 0,-27-19,1 0,26 0,-27 0,1 0,-1 0,27 0,-26 0,0 0,-1 0,27 18,-26-18,-1 0,27 19,0-19,0 18</inkml:trace>
  <inkml:trace contextRef="#ctx0" brushRef="#br0" timeOffset="89608.1252">5953 8632,'27'0,"-1"0,-26 0,26 0,1 0,-1 0,-26 0,27 0,-1 0,1 0,-27 0,26 0,1 0,-1 0,-26 0,27 0,-1 0,-26 0,27 0,-1 0,0 0,-26 0,27 0,-1 0,1 0,-27 0,26 0,1 0,-27 0,26 0</inkml:trace>
  <inkml:trace contextRef="#ctx0" brushRef="#br0" timeOffset="90400.1705">6085 8874,'0'0,"0"0,0 0,27 0,-1 0,-26 0,53 0,-26 0,-27 0,26 0,1 0,-1 0,-26 0,27 0,-1 0,0 0,-26 0,27 0,-1 0,-26 0,27 0,-1 0,1 0,-27 0,26 0,1 0,-1 0</inkml:trace>
  <inkml:trace contextRef="#ctx0" brushRef="#br0" timeOffset="94711.4171">7038 8260,'0'-19,"0"1,0-1,0 19,0-18,0-1,0 19,0-19,53 19,-27 0,27 0,0 0,-53 0,27 0,-1 0,0 0,27 0,-26 0,-27 0,26 0,1 0,-1 0,-26 0,27 0,-27 38,0-20,0 19,0 1,0-20,0 19,0-18,0 0,0-1,0 19,0-37,0 19,0 18,-27-37,1 37,-1-18,1-19,-27 19,0 18,27-19,-1-18,1 0,26 19,-27-19,27 0,27 0,-27 0,26 0,1 0,-1 0,-26 0,26 0,1 0,-27 0,26 0,27 0,-53 0,27 0,-1 0,1 0,-27 0,26 0,27 0,-26 0,-1 0,0 0,1 0,-27 0,26 0,1 0,-27 0,26 0,1 19,-1-1,-26 1,0-19,0 18,0 1,27-19,-27 19,0-1,0 1,0-1,0 1,0 0,0-1,0 1,0-1,0 20,0-1,0-19,0 20,0-1,-27-37,27 19,-26-1,-27 1,53-19,-53 18,0 1,53 0,-26-19,-1 0,1 0,-1 0,-26 0,53 0,-79 0,52 0,27 0,-26 0,-1 0,1 0,26 0,-26-19,26 19,-27-19,27-18,-26 19,26-1,-27-18,27 18,0 0,0 1,0 18,0-19,0 1,-26-1</inkml:trace>
  <inkml:trace contextRef="#ctx0" brushRef="#br0" timeOffset="96264.506">8229 8279,'0'-19,"0"19,0 0,-27 0,27 0,-26 0,-1 0,1 0,-1 0,1 0,-1 0,27 19,-26 18,-1-19,1 1,0 18,26-18,0 18,0 0,0-18,0 18,0-18,0 18,0 0,0-18,0-1,0 19,0-18,0 18,0 0,0-18,0 18,0-18,0 18,0 0,0-18,0 18,0 0,0-18,0 0,0-1,26-18,-26 19,26-1,-26 1,27-19,-1 0,1 0,-27 0,26 19,1-19,-1 0,1 0,26 0,-27 0,0 0,1 0,-27-19,26-18,1 18,-1-37,1 19,-1 0,1 18,-27-18,0-19,0 19,0 18,0-36,0 17,0 20,0-38,0 19,0 18,0 1,0-20,0 20,0-19,0 18,0 0,0 1,0-1,0 1,0-20,0 38,0-37,0 19,0-1,0 19,0-19,-27 1,27 18,-26-19,26 1,-27 18,1-19,26 19,-27 0,1 0,-1 0,27 0,-26 0,0 0,-1 0,27 0</inkml:trace>
  <inkml:trace contextRef="#ctx0" brushRef="#br0" timeOffset="97928.6012">8969 8167,'0'0,"0"0,-26 0,-1 0,27 0,-26 19,0-1,26-18,-27 0,1 19,-1-19,27 18,-26-18,-1 19,1 18,26-18,0-1,-27 20,1-1,-1-19,27 20,0-20,0 1,0 18,0 0,0-18,0-1,0 1,0 0,0 18,0 0,0-18,0 18,0-19,0 1,0 18,0-18,0 18,0-18,0-1,0 1,0 18,0-37,0 19,0-1,27-18,-1 19,1 0,-27-1,26-18,1 0,-27 0,26 0,1 0,-1 0,1 0,-1 0,0 0,1 0,26 0,-27 0,-26 0,27 0,-1 0,1-18,-1-1,1 19,-1-37,1-1,-27 38,0-37,26 0,0 0,-26 18,0-18,0 18,0-18,0 0,0 18,0-18,0 0,0 18,0-18,0 0,0 18,0-18,0 19,0-20,0 1,0 37,0-18,0-1,0 0,0 19,0-18,0-1,0 1,0 18,-26-19,0 0,26 19,-27-18,27-1,0 1,-26 18,-1 0,27-19,0 19,-26 0,-1 0,1 0,26 0,-27 0,1 0,-1 0,27 0,-26 0,-1 0,1 0</inkml:trace>
  <inkml:trace contextRef="#ctx0" brushRef="#br0" timeOffset="100383.7416">2831 13692,'0'0,"27"0,-1 0,-26 0,26 0,1 0,-1 0,-26 0,27 0,-1 0,1 0</inkml:trace>
  <inkml:trace contextRef="#ctx0" brushRef="#br0" timeOffset="102631.8702">5212 13618,'0'0,"27"0,-1 0,1 0,-27 0,26 0,1 0,-1 0,-26 0,27 0,-1 0,-26 0,26 0,1 0,-1 0,-26 0,27 0,-1 0,1 0</inkml:trace>
  <inkml:trace contextRef="#ctx0" brushRef="#br0" timeOffset="105320.0239">9472 13581,'27'0,"-1"0,-26 0,26 0,1 0,-1 0,-26 0,27 0,-1 0,1 0,-27 0,26 0,1 0,-27 0,26 0,1 0,-1 0,-26 0,26 0,1 0,-1 0,-26 0,27 0,-1 0,-26 0,27 0,-1 0</inkml:trace>
  <inkml:trace contextRef="#ctx0" brushRef="#br0" timeOffset="106824.1099">9234 13190,'26'0,"-26"0,27 0,-1 0,1 0,-27 0,26 0,1 0,-1 0,-26 0,27 0,-1 0,-26 0,27 0,-1 0,0 0,-26 0,27 0,-1 0,1 0,-27 0,26 0,1 0,-27 0,26 0,1 0,-1 0,-26 0,27 0,-1 0,0 0,-26 0,27 0,-1 0,-26 0,27 0,-1 0,1 0,-27 0,26 0,1 0,-1 0,-26 0</inkml:trace>
  <inkml:trace contextRef="#ctx0" brushRef="#br0" timeOffset="109816.2811">11404 13022,'0'0,"0"19,0 0,0-19,0 37,0 0,0 0,0 19,0-19,-27 1,27 17,0 1,0-19,0-37,0 19,0 0,0-19,0 18,0 1,0-1,0-18,0 19,0-19,0 0,0 0,27 0,-1 0,0 0,27 0,-26 0,-1 0,1 0,-1 0,1 0,-1 0,1 0,-27 0,26 0,1 0,-27 0,26 0,0 0,1 0</inkml:trace>
  <inkml:trace contextRef="#ctx0" brushRef="#br0" timeOffset="110632.3278">11748 13171,'0'-18,"0"18,0-19,0 0,0 1,0 18,0 18,0 1,0 37,0 0,0 0,0-19,0 37,0-18,0 0,0-19,0 19,0 0,0-38,0 38,0 0,0-19,0-18,0 18,0-19,0 20,-27-1,27-19,0-18,0 19,0 0,0-19,0 18,0 1,0-1,0-18</inkml:trace>
  <inkml:trace contextRef="#ctx0" brushRef="#br0" timeOffset="111968.4042">11986 13320,'0'-18,"26"18,-26 0,0-19,0 0,0 19,27 0,-1 0,-26-18,0-1,26 0,1 19,-1 0,-26 0,27 0,-1 0,1-18,-27 18,26 0,1 0,-27 0,26 0,-26 0,0 18,0 20,0-20,0 38,0-19,0 19,0-37,0 37,0-1,0-17,0-1,-26 19,26-19,-27 0,27 0,-26 0,-1 1,27-38,0 18,0 1,-26-1,-1-18,27 19,-26 0,-1-19,1 18,26 1,-26-1,-1-18,27 19,-26 0,-1-1,27-18,0 19,0-1,0-18,27 0,-27 0,26 0,27 0,-53 0,53 0,-27 0,1 0,26 0,-27 0,1 0,-1 0,1 0,-27 0,26 0</inkml:trace>
  <inkml:trace contextRef="#ctx0" brushRef="#br0" timeOffset="113927.5162">12700 13264,'0'-18,"0"-1,0 19,0-19,0 1,0 18,0 18,0-18,0 38,0-20,0 20,-26 17,26 1,-27 0,1-19,26 0,-27 1,1-1,26-19,0 20,0-20,0 19,0-18,0 0,0-1,0 19,0-18,0 0,0-1,0-18,0 19,0-1,0 1,0-19,0 19,0-1,0 1,0-19,0 18,0 1,0-19,0 19,0-19,26 18,1-18,-27 0,26 0,1 0,-1 0,-26 0,26 0,1 0,-27 0,26 0,1-18,-1 18,-26-38,27 1,-1 19,-26-1,27-18,-27 18,0 1,0-1,26 0,-26 19,0-18,0-1,0 1,0-1,27 0,-27 19,0-37,0 19,0-1,0-18,0 0,0 37,0-19,0 0,0 19,0-18,0-1,0 1,0-1,0-18,0 37,0-19,0 1,0-1,0 19,0-19,0 1,0-1,0 19,0-37,0 18,0 19,0-18,0-1,0 19,0-19,0 1,-27 18,27-19,-26 19,26 0,-27 0,1 0,-1 0,27 0,-26 0,-1 0,27 0,-26-18,26 18,-27 0,1 0,26 0,-26 0,-1 0,1 0,26 0,-27 0,1 0,26 0,-27 0,27 18,0 1,0-1,0 1,0 0,0-19</inkml:trace>
  <inkml:trace contextRef="#ctx0" brushRef="#br0" timeOffset="169016.6672">21669 15422,'0'19,"0"0,0-19,0 18,0 1,-26-1,-1-18,1 0,26 19,-26 0,-1-19,1 0,26 18,-27 1,1-1,26-18,-27 0,1 19,-1 0,27-1,0-18,0 19,0-1,0 1,-26-19,-1 0,27 19,-26-1,26-18,-27 19,27-1,0 1,0-19,-26 19,26-1,-26 1,-1-19,27 18,0 1,0-19</inkml:trace>
  <inkml:trace contextRef="#ctx0" brushRef="#br0" timeOffset="173296.912">17754 14808,'-27'0,"27"0,-26 0,-1 0,1 0,26 0,0 19,0 0,0-19,0 18,0-18,0 19,0-1,0-18,-27 0,27 19,0 0,0-1,0-18,0 19,-26-1,26 1,0-19,-27 19,27-1,0-18,0 19,0-1,0 1,0 0,-26-1,26 1,0-1,0 1,0 0,0-19,0 18,0 19,0-37,0 19,0 0,0-1,0 20,0-20,0-18,0 19,0-1,0 1,0 0,0-1,0 1,0-19,0 37,0-18,0-1,0 1,0-1,0-18,0 38,0-20,26-18,1 19,-1-1,-26 1,27-19,-1 19,1-1,-27 1,0-19,26 18,-26 1,27-19,-27 0,0 19,0-1,0 1,0-19,0 0,-27 0,27 0,-26 0,-1 0,1 0,-1 0,1 0,-1 0,27 0,-26-19,-1 1,1 18,-27-19,27 0,-1 1,27 18,-26-19,-1 1,1-1,26 19,-27 0,1 0,26 0,-27 0,1 0,-1-19,27 1,0 18,53 0,-26 0,52 0,1 0,-1 0,-26 18,0 1,-27-19,1 0,-1 0,1 0,-1 0,-26 19,27-19,-1 0,-26 0,0 0,26 0,-26 18,0 1,0-1,0-18,0 19,0 0,0-19,0 18,0 1,0-1,0-18,0-18,0-1,0 19,0-18,0-1,0 0,0 1,0-1,0 1,0-1,0-18,0 37,0-37,0 18,0 0,0 1,0-1,27 19,-27-18,0-1,0 0,0 19,26-18,-26-1,0 19,0-18,0-1,0 0,0 19,27-18,-27-1,0 1,26 18</inkml:trace>
  <inkml:trace contextRef="#ctx0" brushRef="#br0" timeOffset="175608.0442">16986 16241,'0'-19,"-26"19,-1 0,27 19,-26-19,-1 37,1 0,0-18,26-1,-27 20,1-38,-1 37,1-18,26-1,-27-18,27 37,0-18,0-19,-26 19,26-1,0 1,-27 18,27-18,0-19,0 18,-26 1,26-1,0-18,0 19,0 0,0-1,0-18,0 19,0-1,0 1,0 0,0 18,0-19,0 1,0 0,0-1,0 1,0 18,0-37,0 19,0-1,0 1,0-1,0 1,26 0,1-19,-1 18,-26 1,0-19,27 18,-1-18,1 0,-27 19,26-19,27 0,-27 0,27 0,-26 0,26 0,0 0,-27 0,1 0,-1 0,0 0,-26 0,27 0,-1-19,1 1,-27-1,0 19,0-37,0 18,0 1,0-19,0 18,0 19,0-19,0 1,0 18,0-37,0 18,0 19,0-19,0 1,0-1,0 19,0 0,0 0,-27 0,1 0,26 0,-27 0,1 0,0 0,26 0,-27 0,1 0,26 0,-27 0,1 0,-1 0,27 0,-26 0,26 19,-27-1,27-18,-26 19,26 0,0-19,0 18,0 1,0-1,0 1,0 0,0-1,0-18,0 19,0-1,0 1,0-19,0 19,0-1,0-18</inkml:trace>
  <inkml:trace contextRef="#ctx0" brushRef="#br0" timeOffset="177648.1608">17648 16129,'0'-18,"0"18,-27 0,1 0,26 0,-27 0,1 0,26 0,-27 18,27 1,-26-19,26 18,-27 1,27 0,0-1,0 1,0-1,0 20,0-20,0 1,0-19,0 18,0 1,-26-19,26 19,0-1,0 1,0-19,0 19,0-1,0 1,0-1,0 1,0 0,0-1,0 1,0-1,0 20,0-20,0-18,0 37,0-18,0 0,0 18,0-19,0-18,0 19,0 18,0-37,0 19,0-1,0 1,0-19,0 19,0-1,0 1,0-19,0 18,0 1,26-19,-26 19,27-1,-27 1,26-19,1 0,-1 0,1 0,26 0,-27 0,27 0,0 0,-27 0,27 0,0 0,-26 0,26 0,-27 0,27 0,-26 0,-1 0,0 0,1-19,-1 1,-26-1,0 0,0 1,0-19,0-1,0 20,0-19,0 18,0 0,0-18,0 0,0 37,0-37,0 18,0-18,0 18,0 1,0-1,0-18,0 18,0-18,-26 0,-1 0,1 18,0 0,26-18,0 37,-27-37,1 18,-1 1,27-1,0 1,0-1,0 19,-26 0,-1-19,1 19,26 0,-27 0,1 0,-1 0,27 0,-26 0,-1 0,27 0,-26 0,0 0,-1-18,27 18,-26 0,-1 0,1 0,26 0,-27 0,1 0,26 0,0 0,0 18,0-18,0 19,0 0</inkml:trace>
  <inkml:trace contextRef="#ctx0" brushRef="#br0" timeOffset="179624.2739">18891 16780,'0'19,"0"0,0-19,0-19,0 0,0 19,0-18,0-19,0 18,0 0,0-18,0 19,0-20,0 20,0-1,0 1,0-1,0 0,0 1,0-1,0 19,0-18,0-1,0 0,0 1,0-1,0 0,0 1,0-1,0 1,0-1,0-18,0 37,0-37,0-1,0 38,0-37,0 19,0 18,0-19,0 0,0 1,0 18,0-19,0 1,0 18,0-19,0 0,27 1,-27 18,0 0,26 0,1-19,-1 19,-26 0,27 0,-1-18,0 18,-26 0,27 0,-1 0,-26 0,27 0,-1 0,1 0,-27 0,0 0,26 18,1-18,-27 19,26-1,-26 1,27 0,-27-1,0 1,26-19,-26 18,0 20,0-20,0 19,0-18,0-19,0 19,0-1,0 1,0-19,0 18,0 1,0-19,0 19,0-1,0 1,0-19,0 18,0 1,0 0,0-19</inkml:trace>
  <inkml:trace contextRef="#ctx0" brushRef="#br0" timeOffset="180720.3366">18389 16483,'0'0,"26"0,0 0,1 0,26 0,0 0,26 0,0 0,-26 0,27 0,-27 0,-53 0,26 0,1 0,-1 0,-26 0,27 0,-1 0,-26 0,26 0,1 0,-1 0,-26 0,27 0,-1 0,1 0,-27 0,26 0,1 0,-27 0,26 0,-26 0</inkml:trace>
  <inkml:trace contextRef="#ctx0" brushRef="#br0" timeOffset="181816.3993">20161 16557,'0'19,"27"-19,-1 0,-26 0,27 0,-1 0,-26 0,27 0,-1 0,0 0,-26 0,27 0,-1 0,1 0,-27 0,26 0,1 0,-27 0,26 0,1 0,-1 0,-26 0,27 0,-1 0,1 0,-27 0,26 0,0 0,-26 0,27 0,-1 0</inkml:trace>
  <inkml:trace contextRef="#ctx0" brushRef="#br0" timeOffset="182768.4537">20399 16334,'0'0,"0"18,0 1,0-19,0 19,0 18,0-18,0 18,0-19,0 1,0 0,0-1,0-18,0 19,0-1,0 1,0 0,0-1,0 1,0-19,0 18,0 1,0-19,0 19,0-1,0 1,0-19,0 18,0-18</inkml:trace>
  <inkml:trace contextRef="#ctx0" brushRef="#br0" timeOffset="185040.5837">21828 16129,'27'-18,"-27"18,0 0,0-19,0 0,26 19,1 0,-27-18,0-1,0 1,0 18,0-19,0 0,0 19,-27 0,27 0,-26 0,-1 0,27 0,-26 0,-1 0,1 0,-1 0,1 0,-1 0,1 0,-1 0,1 0,0 0,-27 0,26 0,1 0,-1 0,1 0,26 0,-27 0,1 0,-1 0,27 0,-26 0,-1 0,27 0,-26 19,0-19,-1 19,27-19,-26 18,-1-18,27 19,0-19,0 18,0 1,0-19,0 19,0-1,0 1,0-19,0 18,0 1,0 0,0-19,0 18,27-18,-1 19,27-1,-27-18,-26 19,53 0,-26-19,-1 18,1-18,26 0,-53 0,26 19,1-1,-1 1,-26-19,27 37,-1 1,0-38,-26 18,27 19,-27-18,0-19,0 19,0 18,0-37,0 18,0 1,0-19,0 37,0-18,0-19,0 18,0 1,0 0,0-19,-27 18,-25-18,52 0,-53 19,0-1,53-18,-27 0,1 0,-1 0,1 0,-1 0,1 0,26 0,-27 0,1 0,26 0,-26 0,-1 0,27-18,0 18,0-37,0 18,0 19,0-37,0 0,0 18,0-18,0 0,0 18,27 0,-1-18,-26 19,53-20,-27 20,1-1,-27 19,26-19,1 1,-1-1,-26 19,27-18,-1-1,1 19,-27-19,26 1,1-1,-27 19,52-18,-25-1,-27 0,26 19,1-18,-1-1,-26 1,27 18,-1-19,-26 0,27 19,-27 0,26 0,-26 0</inkml:trace>
  <inkml:trace contextRef="#ctx0" brushRef="#br0" timeOffset="186848.6871">22490 16018,'0'0,"0"0,0 0,-27 0,1 0,-1 0,27 0,-26 0,-1 0,27 0,-26 0,-1 18,1 1,26-19,0 18,-27 1,27-19,0 19,0-1,-26 1,0-19,26 18,0 1,-27 0,27-19,0 18,0 1,-26-19,26 18,0 20,0-38,0 37,0-19,0-18,-27 19,27 0,0-1,0-18,0 38,0-20,0-18,0 19,0 18,0-37,0 19,0-1,0 1,0-19,0 18,0 1,0-19,0 19,27-19,-1 0,-26 0,27 18,-1 1,0-19,-26 0,53 0,-26 0,-27 0,53 0,-27 0,-26 0,27 0,-1 0,1 0,-1 0,0 0,1 0,-27 0,26 0,1 0,-27 0,26-19,1 1,-1-20,1 20,-27-1,0 1,0-20,26 38,-26-18,0-1,0 1,0-1,0 0,0 1,0 18,0-19,0 0,0 1,0 18,0-37,0 18,0 19,0-19,0 1,0-1,0 19,0-18,0-1,0 19,0-19,0 19,-26 0,-1-18,27-1,0 19,-26 0,-1-18,1-1,26 19,-27 0,1 0,-1 0,27-19,-26 19,0 0,-1-18,27 18,-26 0,-1-19,27 19,-26 0,-1 0,1 0,26 0,-27 0,1 0,-1 0,27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1"/>
            <a:ext cx="7315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1"/>
            <a:ext cx="7315200" cy="5090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1430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1430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609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1828800"/>
            <a:ext cx="3566160" cy="45079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1828800"/>
            <a:ext cx="3566160" cy="45079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609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BDC-7EDE-4200-8B6B-6A6A61AC4CF6}" type="datetimeFigureOut">
              <a:rPr lang="en-US" smtClean="0"/>
              <a:t>8/7/2012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2E84B-8C99-44AD-A9DF-97DA5ED30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  <a:latin typeface="Times New Roman" pitchFamily="18" charset="0"/>
              </a:defRPr>
            </a:lvl1pPr>
          </a:lstStyle>
          <a:p>
            <a:fld id="{320A8BDC-7EDE-4200-8B6B-6A6A61AC4CF6}" type="datetimeFigureOut">
              <a:rPr lang="en-US" smtClean="0"/>
              <a:pPr/>
              <a:t>8/7/2012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D6B2E84B-8C99-44AD-A9DF-97DA5ED302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Times New Roman" pitchFamily="18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533400"/>
            <a:ext cx="73152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Tuesday, August 7, 2012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914400" y="1371600"/>
                <a:ext cx="7315200" cy="4939562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 smtClean="0"/>
                  <a:t>TISK Problems</a:t>
                </a:r>
              </a:p>
              <a:p>
                <a:r>
                  <a:rPr lang="en-US" sz="2800" dirty="0" smtClean="0"/>
                  <a:t>Evaluate each expression for </a:t>
                </a:r>
                <a:r>
                  <a:rPr lang="en-US" sz="2800" i="1" dirty="0" smtClean="0"/>
                  <a:t>x</a:t>
                </a:r>
                <a:r>
                  <a:rPr lang="en-US" sz="2800" dirty="0" smtClean="0"/>
                  <a:t> = 2 and </a:t>
                </a:r>
                <a:r>
                  <a:rPr lang="en-US" sz="2800" i="1" dirty="0" smtClean="0"/>
                  <a:t>x</a:t>
                </a:r>
                <a:r>
                  <a:rPr lang="en-US" sz="2800" dirty="0" smtClean="0"/>
                  <a:t> = 3.</a:t>
                </a: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</a:rPr>
                      <m:t>3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0" smtClean="0">
                        <a:latin typeface="Cambria Math"/>
                      </a:rPr>
                      <m:t>−1</m:t>
                    </m:r>
                  </m:oMath>
                </a14:m>
                <a:endParaRPr lang="en-US" sz="2800" dirty="0" smtClean="0"/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</a:rPr>
                      <m:t>4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0">
                            <a:latin typeface="Cambria Math"/>
                          </a:rPr>
                          <m:t>+3</m:t>
                        </m:r>
                      </m:e>
                    </m:d>
                  </m:oMath>
                </a14:m>
                <a:endParaRPr lang="en-US" sz="2800" dirty="0" smtClean="0"/>
              </a:p>
              <a:p>
                <a:pPr marL="457200" indent="-457200">
                  <a:buAutoNum type="arabicPeriod"/>
                </a:pPr>
                <a:r>
                  <a:rPr lang="en-US" sz="2800" dirty="0" smtClean="0"/>
                  <a:t>Subtract: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457200" indent="-457200">
                  <a:buAutoNum type="arabicPeriod"/>
                </a:pPr>
                <a:endParaRPr lang="en-US" sz="2800" dirty="0"/>
              </a:p>
              <a:p>
                <a:r>
                  <a:rPr lang="en-US" sz="2800" dirty="0" smtClean="0"/>
                  <a:t>We will have 3 Mental Math questions today.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914400" y="1371600"/>
                <a:ext cx="7315200" cy="4939562"/>
              </a:xfrm>
              <a:blipFill rotWithShape="1">
                <a:blip r:embed="rId2"/>
                <a:stretch>
                  <a:fillRect l="-1667" t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984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20) 4, 8, 12, 16, 20</a:t>
            </a:r>
          </a:p>
          <a:p>
            <a:pPr marL="45720" indent="0">
              <a:buNone/>
            </a:pPr>
            <a:r>
              <a:rPr lang="en-US" sz="2800" dirty="0" smtClean="0"/>
              <a:t>21) 36, 29, 22, 15, 8</a:t>
            </a:r>
          </a:p>
          <a:p>
            <a:pPr marL="45720" indent="0">
              <a:buNone/>
            </a:pPr>
            <a:r>
              <a:rPr lang="en-US" sz="2800" dirty="0" smtClean="0"/>
              <a:t>22) 16, 29, 42, 55, 68</a:t>
            </a:r>
          </a:p>
          <a:p>
            <a:pPr marL="45720" indent="0">
              <a:buNone/>
            </a:pPr>
            <a:r>
              <a:rPr lang="en-US" sz="2800" dirty="0" smtClean="0"/>
              <a:t>23) 137, 119, 101, 83, 65</a:t>
            </a:r>
          </a:p>
          <a:p>
            <a:pPr marL="45720" indent="0">
              <a:buNone/>
            </a:pPr>
            <a:r>
              <a:rPr lang="en-US" sz="2800" dirty="0" smtClean="0"/>
              <a:t>24) 2, 9, 19, 32, 48</a:t>
            </a:r>
          </a:p>
          <a:p>
            <a:pPr marL="45720" indent="0">
              <a:buNone/>
            </a:pPr>
            <a:r>
              <a:rPr lang="en-US" sz="2800" dirty="0" smtClean="0"/>
              <a:t>25) a. First difference: 1</a:t>
            </a:r>
          </a:p>
          <a:p>
            <a:pPr marL="4572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b. Second difference: 2</a:t>
            </a:r>
          </a:p>
          <a:p>
            <a:pPr marL="45720" indent="0">
              <a:buNone/>
            </a:pPr>
            <a:r>
              <a:rPr lang="en-US" sz="2800" dirty="0"/>
              <a:t>      </a:t>
            </a:r>
            <a:r>
              <a:rPr lang="en-US" sz="2800" dirty="0" smtClean="0"/>
              <a:t>c. Third difference: 6</a:t>
            </a:r>
          </a:p>
          <a:p>
            <a:pPr marL="4572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d. The fourth differences will be constant.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990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Variables, Expressions, and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a </a:t>
            </a:r>
            <a:r>
              <a:rPr lang="en-US" sz="3200" b="1" i="1" dirty="0" smtClean="0"/>
              <a:t>variable</a:t>
            </a:r>
            <a:r>
              <a:rPr lang="en-US" sz="3200" dirty="0" smtClean="0"/>
              <a:t>?</a:t>
            </a:r>
            <a:endParaRPr lang="en-US" sz="32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468720" y="1920240"/>
              <a:ext cx="8481240" cy="23778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9360" y="1910880"/>
                <a:ext cx="8499960" cy="2396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735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Variables, Expressions, and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an </a:t>
            </a:r>
            <a:r>
              <a:rPr lang="en-US" sz="3200" b="1" i="1" dirty="0" smtClean="0"/>
              <a:t>algebraic expression</a:t>
            </a:r>
            <a:r>
              <a:rPr lang="en-US" sz="3200" dirty="0" smtClean="0"/>
              <a:t>?</a:t>
            </a:r>
            <a:endParaRPr lang="en-US" sz="32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560160" y="1817280"/>
              <a:ext cx="8150040" cy="27892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0800" y="1807920"/>
                <a:ext cx="8168760" cy="280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6476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Variables, Expressions, and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do we use algebraic expressions to represent contextual situations?</a:t>
            </a:r>
          </a:p>
          <a:p>
            <a:pPr lvl="1"/>
            <a:r>
              <a:rPr lang="en-US" sz="2800" dirty="0" smtClean="0"/>
              <a:t>Tiffany starts a business selling homemade bows.  She spends $10 on materials, then sells her bows for $4 each.  </a:t>
            </a:r>
          </a:p>
          <a:p>
            <a:pPr lvl="1"/>
            <a:r>
              <a:rPr lang="en-US" sz="2800" dirty="0" smtClean="0"/>
              <a:t>How would you represent the amount of profit Tiffany has made as an algebraic expression?</a:t>
            </a:r>
            <a:endParaRPr lang="en-US" sz="2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245960" y="4583520"/>
              <a:ext cx="5018040" cy="154332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36600" y="4574160"/>
                <a:ext cx="5036760" cy="1562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1682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143000" y="1143000"/>
            <a:ext cx="7162800" cy="10668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Andrew has some cheap video games and some expensive video games.  If cheap video games cost $20 and expensive video games cost $60, find the cost of the following items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Variables, Expressions, and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209800"/>
            <a:ext cx="3566160" cy="4126992"/>
          </a:xfrm>
        </p:spPr>
        <p:txBody>
          <a:bodyPr>
            <a:normAutofit/>
          </a:bodyPr>
          <a:lstStyle/>
          <a:p>
            <a:r>
              <a:rPr lang="en-US" dirty="0" smtClean="0"/>
              <a:t>15 cheap video games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7 expensive video games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i="1" dirty="0" smtClean="0"/>
              <a:t>e</a:t>
            </a:r>
            <a:r>
              <a:rPr lang="en-US" dirty="0" smtClean="0"/>
              <a:t> expensive games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4681727" y="2133600"/>
            <a:ext cx="3566160" cy="4203192"/>
          </a:xfrm>
        </p:spPr>
        <p:txBody>
          <a:bodyPr/>
          <a:lstStyle/>
          <a:p>
            <a:r>
              <a:rPr lang="en-US" i="1" dirty="0"/>
              <a:t>c</a:t>
            </a:r>
            <a:r>
              <a:rPr lang="en-US" dirty="0"/>
              <a:t> cheap games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f</a:t>
            </a:r>
            <a:r>
              <a:rPr lang="en-US" dirty="0"/>
              <a:t> expensive games and 4 cheap games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81000" y="35814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52578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724400" y="2209800"/>
            <a:ext cx="3810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390600" y="2745720"/>
              <a:ext cx="7801200" cy="383796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1240" y="2736360"/>
                <a:ext cx="7819920" cy="385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051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p. 16 </a:t>
            </a:r>
            <a:r>
              <a:rPr lang="en-US" dirty="0"/>
              <a:t>#31-39</a:t>
            </a:r>
          </a:p>
        </p:txBody>
      </p:sp>
    </p:spTree>
    <p:extLst>
      <p:ext uri="{BB962C8B-B14F-4D97-AF65-F5344CB8AC3E}">
        <p14:creationId xmlns:p14="http://schemas.microsoft.com/office/powerpoint/2010/main" val="167680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1671</TotalTime>
  <Words>289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Perspective</vt:lpstr>
      <vt:lpstr>Tuesday, August 7, 2012</vt:lpstr>
      <vt:lpstr>Homework Check</vt:lpstr>
      <vt:lpstr>Variables, Expressions, and Equations</vt:lpstr>
      <vt:lpstr>Variables, Expressions, and Equations</vt:lpstr>
      <vt:lpstr>Variables, Expressions, and Equations</vt:lpstr>
      <vt:lpstr>Variables, Expressions, and Equations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Tuesday, August 7, 2012</dc:title>
  <dc:creator>Dria</dc:creator>
  <cp:lastModifiedBy>Dria</cp:lastModifiedBy>
  <cp:revision>11</cp:revision>
  <dcterms:created xsi:type="dcterms:W3CDTF">2012-08-06T22:42:27Z</dcterms:created>
  <dcterms:modified xsi:type="dcterms:W3CDTF">2012-08-08T02:35:44Z</dcterms:modified>
</cp:coreProperties>
</file>